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67" r:id="rId3"/>
    <p:sldId id="257" r:id="rId4"/>
    <p:sldId id="266" r:id="rId5"/>
    <p:sldId id="259" r:id="rId6"/>
    <p:sldId id="283" r:id="rId7"/>
    <p:sldId id="258" r:id="rId8"/>
    <p:sldId id="287" r:id="rId9"/>
    <p:sldId id="276" r:id="rId10"/>
    <p:sldId id="284" r:id="rId11"/>
    <p:sldId id="260" r:id="rId12"/>
    <p:sldId id="275" r:id="rId13"/>
    <p:sldId id="277" r:id="rId14"/>
    <p:sldId id="268" r:id="rId15"/>
    <p:sldId id="261" r:id="rId16"/>
    <p:sldId id="286" r:id="rId17"/>
    <p:sldId id="269" r:id="rId18"/>
    <p:sldId id="262" r:id="rId19"/>
    <p:sldId id="263" r:id="rId20"/>
    <p:sldId id="279" r:id="rId21"/>
    <p:sldId id="281" r:id="rId22"/>
    <p:sldId id="280" r:id="rId23"/>
    <p:sldId id="278" r:id="rId24"/>
    <p:sldId id="264" r:id="rId25"/>
    <p:sldId id="265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81"/>
  </p:normalViewPr>
  <p:slideViewPr>
    <p:cSldViewPr snapToGrid="0" snapToObjects="1">
      <p:cViewPr varScale="1">
        <p:scale>
          <a:sx n="65" d="100"/>
          <a:sy n="65" d="100"/>
        </p:scale>
        <p:origin x="90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09D64-3D5A-4420-BB36-1DC3782BAD68}" type="doc">
      <dgm:prSet loTypeId="urn:microsoft.com/office/officeart/2005/8/layout/hierarchy3" loCatId="hierarchy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D353D0E-456A-407F-8644-CB2031A9DED4}">
      <dgm:prSet/>
      <dgm:spPr/>
      <dgm:t>
        <a:bodyPr/>
        <a:lstStyle/>
        <a:p>
          <a:r>
            <a:rPr lang="pt-BR" b="1" dirty="0"/>
            <a:t>Ina ter Avest</a:t>
          </a:r>
          <a:endParaRPr lang="en-US" b="1" dirty="0"/>
        </a:p>
      </dgm:t>
    </dgm:pt>
    <dgm:pt modelId="{031E6773-AA23-4403-9CA3-8DE5766112A1}" type="parTrans" cxnId="{30BB9102-6D2A-495F-B830-A86F6CB55E80}">
      <dgm:prSet/>
      <dgm:spPr/>
      <dgm:t>
        <a:bodyPr/>
        <a:lstStyle/>
        <a:p>
          <a:endParaRPr lang="en-US"/>
        </a:p>
      </dgm:t>
    </dgm:pt>
    <dgm:pt modelId="{32F3DACB-713C-4166-B7AC-C42256D64C46}" type="sibTrans" cxnId="{30BB9102-6D2A-495F-B830-A86F6CB55E80}">
      <dgm:prSet/>
      <dgm:spPr/>
      <dgm:t>
        <a:bodyPr/>
        <a:lstStyle/>
        <a:p>
          <a:endParaRPr lang="en-US"/>
        </a:p>
      </dgm:t>
    </dgm:pt>
    <dgm:pt modelId="{9FCB1916-C20F-492C-85C3-2AACB982E49B}">
      <dgm:prSet/>
      <dgm:spPr/>
      <dgm:t>
        <a:bodyPr/>
        <a:lstStyle/>
        <a:p>
          <a:endParaRPr lang="en-US" b="1" dirty="0"/>
        </a:p>
        <a:p>
          <a:r>
            <a:rPr lang="en-US" b="1" dirty="0"/>
            <a:t>Ibrahim Kurt  </a:t>
          </a:r>
        </a:p>
        <a:p>
          <a:endParaRPr lang="en-US" b="1" dirty="0"/>
        </a:p>
      </dgm:t>
    </dgm:pt>
    <dgm:pt modelId="{A32E559E-A9CE-49EE-9DA3-CDC0A76C6513}" type="parTrans" cxnId="{5272DBB1-D6C2-4EFE-9EB8-CE204A702346}">
      <dgm:prSet/>
      <dgm:spPr/>
      <dgm:t>
        <a:bodyPr/>
        <a:lstStyle/>
        <a:p>
          <a:endParaRPr lang="en-US"/>
        </a:p>
      </dgm:t>
    </dgm:pt>
    <dgm:pt modelId="{6494F1A4-DE04-46B1-B345-76630C352461}" type="sibTrans" cxnId="{5272DBB1-D6C2-4EFE-9EB8-CE204A702346}">
      <dgm:prSet/>
      <dgm:spPr/>
      <dgm:t>
        <a:bodyPr/>
        <a:lstStyle/>
        <a:p>
          <a:endParaRPr lang="en-US"/>
        </a:p>
      </dgm:t>
    </dgm:pt>
    <dgm:pt modelId="{B3437C4C-955F-4199-9823-6B7F5DBF5D00}" type="pres">
      <dgm:prSet presAssocID="{F1D09D64-3D5A-4420-BB36-1DC3782BAD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90C2AD-0697-4EF0-8827-E7C0CE3C5AF5}" type="pres">
      <dgm:prSet presAssocID="{7D353D0E-456A-407F-8644-CB2031A9DED4}" presName="root" presStyleCnt="0"/>
      <dgm:spPr/>
    </dgm:pt>
    <dgm:pt modelId="{27EED33F-65AE-4D32-81A8-8D104829E2AF}" type="pres">
      <dgm:prSet presAssocID="{7D353D0E-456A-407F-8644-CB2031A9DED4}" presName="rootComposite" presStyleCnt="0"/>
      <dgm:spPr/>
    </dgm:pt>
    <dgm:pt modelId="{72BCE708-941F-4FFC-BB3C-9E82512590CE}" type="pres">
      <dgm:prSet presAssocID="{7D353D0E-456A-407F-8644-CB2031A9DED4}" presName="rootText" presStyleLbl="node1" presStyleIdx="0" presStyleCnt="2"/>
      <dgm:spPr/>
    </dgm:pt>
    <dgm:pt modelId="{CDF5531F-455B-42A5-8897-AD9480D66E97}" type="pres">
      <dgm:prSet presAssocID="{7D353D0E-456A-407F-8644-CB2031A9DED4}" presName="rootConnector" presStyleLbl="node1" presStyleIdx="0" presStyleCnt="2"/>
      <dgm:spPr/>
    </dgm:pt>
    <dgm:pt modelId="{5CC2807B-5722-45CB-9833-0C9BD611425D}" type="pres">
      <dgm:prSet presAssocID="{7D353D0E-456A-407F-8644-CB2031A9DED4}" presName="childShape" presStyleCnt="0"/>
      <dgm:spPr/>
    </dgm:pt>
    <dgm:pt modelId="{C89A4268-CEFB-4A39-8744-E853ECBBDFC0}" type="pres">
      <dgm:prSet presAssocID="{9FCB1916-C20F-492C-85C3-2AACB982E49B}" presName="root" presStyleCnt="0"/>
      <dgm:spPr/>
    </dgm:pt>
    <dgm:pt modelId="{C8C8270E-DFAB-44EC-B012-E3BCD4EE9FB2}" type="pres">
      <dgm:prSet presAssocID="{9FCB1916-C20F-492C-85C3-2AACB982E49B}" presName="rootComposite" presStyleCnt="0"/>
      <dgm:spPr/>
    </dgm:pt>
    <dgm:pt modelId="{3DF70664-6659-4A68-A3E9-E5C3EAB9213C}" type="pres">
      <dgm:prSet presAssocID="{9FCB1916-C20F-492C-85C3-2AACB982E49B}" presName="rootText" presStyleLbl="node1" presStyleIdx="1" presStyleCnt="2"/>
      <dgm:spPr/>
    </dgm:pt>
    <dgm:pt modelId="{BEC27DA7-5D25-4017-9FD9-87C55687F1D9}" type="pres">
      <dgm:prSet presAssocID="{9FCB1916-C20F-492C-85C3-2AACB982E49B}" presName="rootConnector" presStyleLbl="node1" presStyleIdx="1" presStyleCnt="2"/>
      <dgm:spPr/>
    </dgm:pt>
    <dgm:pt modelId="{BC4DAAAA-8D13-4AAF-B437-03A4987B52DA}" type="pres">
      <dgm:prSet presAssocID="{9FCB1916-C20F-492C-85C3-2AACB982E49B}" presName="childShape" presStyleCnt="0"/>
      <dgm:spPr/>
    </dgm:pt>
  </dgm:ptLst>
  <dgm:cxnLst>
    <dgm:cxn modelId="{30BB9102-6D2A-495F-B830-A86F6CB55E80}" srcId="{F1D09D64-3D5A-4420-BB36-1DC3782BAD68}" destId="{7D353D0E-456A-407F-8644-CB2031A9DED4}" srcOrd="0" destOrd="0" parTransId="{031E6773-AA23-4403-9CA3-8DE5766112A1}" sibTransId="{32F3DACB-713C-4166-B7AC-C42256D64C46}"/>
    <dgm:cxn modelId="{6F3F7712-C532-4651-97DC-3366F5E9EADB}" type="presOf" srcId="{9FCB1916-C20F-492C-85C3-2AACB982E49B}" destId="{3DF70664-6659-4A68-A3E9-E5C3EAB9213C}" srcOrd="0" destOrd="0" presId="urn:microsoft.com/office/officeart/2005/8/layout/hierarchy3"/>
    <dgm:cxn modelId="{48816338-DB2B-45E5-B1E8-D8074AC58FBD}" type="presOf" srcId="{7D353D0E-456A-407F-8644-CB2031A9DED4}" destId="{CDF5531F-455B-42A5-8897-AD9480D66E97}" srcOrd="1" destOrd="0" presId="urn:microsoft.com/office/officeart/2005/8/layout/hierarchy3"/>
    <dgm:cxn modelId="{6A863F97-C036-479B-99BA-5FF5E1E56654}" type="presOf" srcId="{F1D09D64-3D5A-4420-BB36-1DC3782BAD68}" destId="{B3437C4C-955F-4199-9823-6B7F5DBF5D00}" srcOrd="0" destOrd="0" presId="urn:microsoft.com/office/officeart/2005/8/layout/hierarchy3"/>
    <dgm:cxn modelId="{5272DBB1-D6C2-4EFE-9EB8-CE204A702346}" srcId="{F1D09D64-3D5A-4420-BB36-1DC3782BAD68}" destId="{9FCB1916-C20F-492C-85C3-2AACB982E49B}" srcOrd="1" destOrd="0" parTransId="{A32E559E-A9CE-49EE-9DA3-CDC0A76C6513}" sibTransId="{6494F1A4-DE04-46B1-B345-76630C352461}"/>
    <dgm:cxn modelId="{39EFFCF1-BA3D-46F9-AD5B-93590601956A}" type="presOf" srcId="{7D353D0E-456A-407F-8644-CB2031A9DED4}" destId="{72BCE708-941F-4FFC-BB3C-9E82512590CE}" srcOrd="0" destOrd="0" presId="urn:microsoft.com/office/officeart/2005/8/layout/hierarchy3"/>
    <dgm:cxn modelId="{B74C0DFD-B69A-41EC-B335-D3D1C37AF6AA}" type="presOf" srcId="{9FCB1916-C20F-492C-85C3-2AACB982E49B}" destId="{BEC27DA7-5D25-4017-9FD9-87C55687F1D9}" srcOrd="1" destOrd="0" presId="urn:microsoft.com/office/officeart/2005/8/layout/hierarchy3"/>
    <dgm:cxn modelId="{107378AC-3DC3-47FE-9065-E13D29DCAAFC}" type="presParOf" srcId="{B3437C4C-955F-4199-9823-6B7F5DBF5D00}" destId="{1890C2AD-0697-4EF0-8827-E7C0CE3C5AF5}" srcOrd="0" destOrd="0" presId="urn:microsoft.com/office/officeart/2005/8/layout/hierarchy3"/>
    <dgm:cxn modelId="{0D2A51FC-CACC-44EF-9D7E-23121D872FB4}" type="presParOf" srcId="{1890C2AD-0697-4EF0-8827-E7C0CE3C5AF5}" destId="{27EED33F-65AE-4D32-81A8-8D104829E2AF}" srcOrd="0" destOrd="0" presId="urn:microsoft.com/office/officeart/2005/8/layout/hierarchy3"/>
    <dgm:cxn modelId="{6C125766-E773-476A-8C2B-A4ABB958D312}" type="presParOf" srcId="{27EED33F-65AE-4D32-81A8-8D104829E2AF}" destId="{72BCE708-941F-4FFC-BB3C-9E82512590CE}" srcOrd="0" destOrd="0" presId="urn:microsoft.com/office/officeart/2005/8/layout/hierarchy3"/>
    <dgm:cxn modelId="{11BEB585-AEB7-44D2-9C6E-94B3E3B0C995}" type="presParOf" srcId="{27EED33F-65AE-4D32-81A8-8D104829E2AF}" destId="{CDF5531F-455B-42A5-8897-AD9480D66E97}" srcOrd="1" destOrd="0" presId="urn:microsoft.com/office/officeart/2005/8/layout/hierarchy3"/>
    <dgm:cxn modelId="{E512016E-2A24-45ED-9B84-B498055E4515}" type="presParOf" srcId="{1890C2AD-0697-4EF0-8827-E7C0CE3C5AF5}" destId="{5CC2807B-5722-45CB-9833-0C9BD611425D}" srcOrd="1" destOrd="0" presId="urn:microsoft.com/office/officeart/2005/8/layout/hierarchy3"/>
    <dgm:cxn modelId="{91DDA423-261B-40CF-99F0-B783B0599B5E}" type="presParOf" srcId="{B3437C4C-955F-4199-9823-6B7F5DBF5D00}" destId="{C89A4268-CEFB-4A39-8744-E853ECBBDFC0}" srcOrd="1" destOrd="0" presId="urn:microsoft.com/office/officeart/2005/8/layout/hierarchy3"/>
    <dgm:cxn modelId="{BC0763AB-3275-4A48-96FF-A3558EE2DFC6}" type="presParOf" srcId="{C89A4268-CEFB-4A39-8744-E853ECBBDFC0}" destId="{C8C8270E-DFAB-44EC-B012-E3BCD4EE9FB2}" srcOrd="0" destOrd="0" presId="urn:microsoft.com/office/officeart/2005/8/layout/hierarchy3"/>
    <dgm:cxn modelId="{1F60F926-B742-4DE3-807C-68817E4A6B80}" type="presParOf" srcId="{C8C8270E-DFAB-44EC-B012-E3BCD4EE9FB2}" destId="{3DF70664-6659-4A68-A3E9-E5C3EAB9213C}" srcOrd="0" destOrd="0" presId="urn:microsoft.com/office/officeart/2005/8/layout/hierarchy3"/>
    <dgm:cxn modelId="{88D101BB-C01A-49BF-AE4B-B022D80C45D9}" type="presParOf" srcId="{C8C8270E-DFAB-44EC-B012-E3BCD4EE9FB2}" destId="{BEC27DA7-5D25-4017-9FD9-87C55687F1D9}" srcOrd="1" destOrd="0" presId="urn:microsoft.com/office/officeart/2005/8/layout/hierarchy3"/>
    <dgm:cxn modelId="{2B1A9F29-E06C-4DEB-A1A0-0FB0A97BCC97}" type="presParOf" srcId="{C89A4268-CEFB-4A39-8744-E853ECBBDFC0}" destId="{BC4DAAAA-8D13-4AAF-B437-03A4987B52D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4CECD7-0947-42B6-BE4C-B7E682A153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8158C76-FD58-4B0D-9931-F7BFBFF079AA}">
      <dgm:prSet/>
      <dgm:spPr/>
      <dgm:t>
        <a:bodyPr/>
        <a:lstStyle/>
        <a:p>
          <a:r>
            <a:rPr lang="en-US" b="1" dirty="0"/>
            <a:t>Begrip van </a:t>
          </a:r>
          <a:r>
            <a:rPr lang="en-US" b="1" dirty="0" err="1"/>
            <a:t>identiteitsprocessen</a:t>
          </a:r>
          <a:endParaRPr lang="en-US" b="1" dirty="0"/>
        </a:p>
      </dgm:t>
    </dgm:pt>
    <dgm:pt modelId="{7AD3C95D-BAD9-44DF-B552-BDACC4AE674E}" type="parTrans" cxnId="{2E28DBB1-58DC-47A4-A088-EED87F07CF9B}">
      <dgm:prSet/>
      <dgm:spPr/>
      <dgm:t>
        <a:bodyPr/>
        <a:lstStyle/>
        <a:p>
          <a:endParaRPr lang="en-US"/>
        </a:p>
      </dgm:t>
    </dgm:pt>
    <dgm:pt modelId="{19B66B84-0635-4FDB-B8F4-7B85D5C4DB43}" type="sibTrans" cxnId="{2E28DBB1-58DC-47A4-A088-EED87F07CF9B}">
      <dgm:prSet/>
      <dgm:spPr/>
      <dgm:t>
        <a:bodyPr/>
        <a:lstStyle/>
        <a:p>
          <a:endParaRPr lang="en-US"/>
        </a:p>
      </dgm:t>
    </dgm:pt>
    <dgm:pt modelId="{02C329D6-482A-4080-96C2-5C43BA241663}">
      <dgm:prSet/>
      <dgm:spPr/>
      <dgm:t>
        <a:bodyPr/>
        <a:lstStyle/>
        <a:p>
          <a:r>
            <a:rPr lang="en-US" b="1" dirty="0" err="1"/>
            <a:t>Oefenen</a:t>
          </a:r>
          <a:r>
            <a:rPr lang="en-US" b="1" dirty="0"/>
            <a:t> met </a:t>
          </a:r>
          <a:r>
            <a:rPr lang="en-US" b="1" dirty="0" err="1"/>
            <a:t>moderatie</a:t>
          </a:r>
          <a:endParaRPr lang="en-US" b="1" dirty="0"/>
        </a:p>
      </dgm:t>
    </dgm:pt>
    <dgm:pt modelId="{61E13220-B674-4B3E-B27B-91E4935C448E}" type="parTrans" cxnId="{5E635C3D-EA51-4177-B855-53A95EDDF081}">
      <dgm:prSet/>
      <dgm:spPr/>
      <dgm:t>
        <a:bodyPr/>
        <a:lstStyle/>
        <a:p>
          <a:endParaRPr lang="en-US"/>
        </a:p>
      </dgm:t>
    </dgm:pt>
    <dgm:pt modelId="{5CB00FC1-2089-4402-989C-8E7D40EFF398}" type="sibTrans" cxnId="{5E635C3D-EA51-4177-B855-53A95EDDF081}">
      <dgm:prSet/>
      <dgm:spPr/>
      <dgm:t>
        <a:bodyPr/>
        <a:lstStyle/>
        <a:p>
          <a:endParaRPr lang="en-US"/>
        </a:p>
      </dgm:t>
    </dgm:pt>
    <dgm:pt modelId="{C9A15DD7-5F37-43C0-B966-0B3EC02FA309}">
      <dgm:prSet/>
      <dgm:spPr/>
      <dgm:t>
        <a:bodyPr/>
        <a:lstStyle/>
        <a:p>
          <a:r>
            <a:rPr lang="en-US" b="1" dirty="0" err="1"/>
            <a:t>Ontwerpen</a:t>
          </a:r>
          <a:r>
            <a:rPr lang="en-US" b="1" dirty="0"/>
            <a:t> eigen </a:t>
          </a:r>
          <a:r>
            <a:rPr lang="en-US" b="1" dirty="0" err="1"/>
            <a:t>dialoogplan</a:t>
          </a:r>
          <a:endParaRPr lang="en-US" b="1" dirty="0"/>
        </a:p>
      </dgm:t>
    </dgm:pt>
    <dgm:pt modelId="{16A8A6A4-954A-4074-B0FF-8C5B9BC8747F}" type="parTrans" cxnId="{1D1632EA-E839-4B13-8B32-C8A39C6008A2}">
      <dgm:prSet/>
      <dgm:spPr/>
      <dgm:t>
        <a:bodyPr/>
        <a:lstStyle/>
        <a:p>
          <a:endParaRPr lang="en-US"/>
        </a:p>
      </dgm:t>
    </dgm:pt>
    <dgm:pt modelId="{B90A2FD1-D855-46FE-BA26-0A8919AE304C}" type="sibTrans" cxnId="{1D1632EA-E839-4B13-8B32-C8A39C6008A2}">
      <dgm:prSet/>
      <dgm:spPr/>
      <dgm:t>
        <a:bodyPr/>
        <a:lstStyle/>
        <a:p>
          <a:endParaRPr lang="en-US"/>
        </a:p>
      </dgm:t>
    </dgm:pt>
    <dgm:pt modelId="{F19A72C3-E952-4B5E-AF62-E23E650DA9AF}" type="pres">
      <dgm:prSet presAssocID="{2D4CECD7-0947-42B6-BE4C-B7E682A1539B}" presName="linear" presStyleCnt="0">
        <dgm:presLayoutVars>
          <dgm:animLvl val="lvl"/>
          <dgm:resizeHandles val="exact"/>
        </dgm:presLayoutVars>
      </dgm:prSet>
      <dgm:spPr/>
    </dgm:pt>
    <dgm:pt modelId="{2A9A431E-A446-4861-82D8-E2D7C60370A2}" type="pres">
      <dgm:prSet presAssocID="{28158C76-FD58-4B0D-9931-F7BFBFF079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95F78C-A623-49F7-AABD-CAC0C5A5ADB4}" type="pres">
      <dgm:prSet presAssocID="{19B66B84-0635-4FDB-B8F4-7B85D5C4DB43}" presName="spacer" presStyleCnt="0"/>
      <dgm:spPr/>
    </dgm:pt>
    <dgm:pt modelId="{B8FD1302-E49B-44E4-A4A6-E3AC1F92EC88}" type="pres">
      <dgm:prSet presAssocID="{02C329D6-482A-4080-96C2-5C43BA2416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F91477-36BE-47A3-A5BA-F082DB345EC6}" type="pres">
      <dgm:prSet presAssocID="{5CB00FC1-2089-4402-989C-8E7D40EFF398}" presName="spacer" presStyleCnt="0"/>
      <dgm:spPr/>
    </dgm:pt>
    <dgm:pt modelId="{74ACE097-20B5-4276-BAF0-DA0E60116A51}" type="pres">
      <dgm:prSet presAssocID="{C9A15DD7-5F37-43C0-B966-0B3EC02FA30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E635C3D-EA51-4177-B855-53A95EDDF081}" srcId="{2D4CECD7-0947-42B6-BE4C-B7E682A1539B}" destId="{02C329D6-482A-4080-96C2-5C43BA241663}" srcOrd="1" destOrd="0" parTransId="{61E13220-B674-4B3E-B27B-91E4935C448E}" sibTransId="{5CB00FC1-2089-4402-989C-8E7D40EFF398}"/>
    <dgm:cxn modelId="{20E2F04E-0185-408F-B6C6-4F0AB0A3A9CA}" type="presOf" srcId="{C9A15DD7-5F37-43C0-B966-0B3EC02FA309}" destId="{74ACE097-20B5-4276-BAF0-DA0E60116A51}" srcOrd="0" destOrd="0" presId="urn:microsoft.com/office/officeart/2005/8/layout/vList2"/>
    <dgm:cxn modelId="{0BF5BF53-047D-435B-BE12-298CCF555E4C}" type="presOf" srcId="{02C329D6-482A-4080-96C2-5C43BA241663}" destId="{B8FD1302-E49B-44E4-A4A6-E3AC1F92EC88}" srcOrd="0" destOrd="0" presId="urn:microsoft.com/office/officeart/2005/8/layout/vList2"/>
    <dgm:cxn modelId="{AF594492-8AFA-4EE2-A376-A3A76226A1F6}" type="presOf" srcId="{2D4CECD7-0947-42B6-BE4C-B7E682A1539B}" destId="{F19A72C3-E952-4B5E-AF62-E23E650DA9AF}" srcOrd="0" destOrd="0" presId="urn:microsoft.com/office/officeart/2005/8/layout/vList2"/>
    <dgm:cxn modelId="{2E28DBB1-58DC-47A4-A088-EED87F07CF9B}" srcId="{2D4CECD7-0947-42B6-BE4C-B7E682A1539B}" destId="{28158C76-FD58-4B0D-9931-F7BFBFF079AA}" srcOrd="0" destOrd="0" parTransId="{7AD3C95D-BAD9-44DF-B552-BDACC4AE674E}" sibTransId="{19B66B84-0635-4FDB-B8F4-7B85D5C4DB43}"/>
    <dgm:cxn modelId="{86C625D9-83F5-44E3-B7B3-929187F73C76}" type="presOf" srcId="{28158C76-FD58-4B0D-9931-F7BFBFF079AA}" destId="{2A9A431E-A446-4861-82D8-E2D7C60370A2}" srcOrd="0" destOrd="0" presId="urn:microsoft.com/office/officeart/2005/8/layout/vList2"/>
    <dgm:cxn modelId="{1D1632EA-E839-4B13-8B32-C8A39C6008A2}" srcId="{2D4CECD7-0947-42B6-BE4C-B7E682A1539B}" destId="{C9A15DD7-5F37-43C0-B966-0B3EC02FA309}" srcOrd="2" destOrd="0" parTransId="{16A8A6A4-954A-4074-B0FF-8C5B9BC8747F}" sibTransId="{B90A2FD1-D855-46FE-BA26-0A8919AE304C}"/>
    <dgm:cxn modelId="{AFA6CB0D-75DF-417E-B533-D405FF00A95F}" type="presParOf" srcId="{F19A72C3-E952-4B5E-AF62-E23E650DA9AF}" destId="{2A9A431E-A446-4861-82D8-E2D7C60370A2}" srcOrd="0" destOrd="0" presId="urn:microsoft.com/office/officeart/2005/8/layout/vList2"/>
    <dgm:cxn modelId="{F22AAE5A-42FE-4940-868D-262CA2AF9869}" type="presParOf" srcId="{F19A72C3-E952-4B5E-AF62-E23E650DA9AF}" destId="{5B95F78C-A623-49F7-AABD-CAC0C5A5ADB4}" srcOrd="1" destOrd="0" presId="urn:microsoft.com/office/officeart/2005/8/layout/vList2"/>
    <dgm:cxn modelId="{1A6D815A-E0F7-4AF8-AE0F-E47964B47A37}" type="presParOf" srcId="{F19A72C3-E952-4B5E-AF62-E23E650DA9AF}" destId="{B8FD1302-E49B-44E4-A4A6-E3AC1F92EC88}" srcOrd="2" destOrd="0" presId="urn:microsoft.com/office/officeart/2005/8/layout/vList2"/>
    <dgm:cxn modelId="{498929FB-E45A-4A53-8054-E86B99A3EB96}" type="presParOf" srcId="{F19A72C3-E952-4B5E-AF62-E23E650DA9AF}" destId="{70F91477-36BE-47A3-A5BA-F082DB345EC6}" srcOrd="3" destOrd="0" presId="urn:microsoft.com/office/officeart/2005/8/layout/vList2"/>
    <dgm:cxn modelId="{E14EA985-4DCD-4DBF-85F8-74F1E92C28A7}" type="presParOf" srcId="{F19A72C3-E952-4B5E-AF62-E23E650DA9AF}" destId="{74ACE097-20B5-4276-BAF0-DA0E60116A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CD7372-3D27-4259-BB65-9DE20FE522C5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6DC8641-D67F-4409-AD47-357DAE357800}">
      <dgm:prSet/>
      <dgm:spPr/>
      <dgm:t>
        <a:bodyPr/>
        <a:lstStyle/>
        <a:p>
          <a:r>
            <a:rPr lang="en-US" b="1" dirty="0" err="1"/>
            <a:t>Zelfbeeld</a:t>
          </a:r>
          <a:endParaRPr lang="en-US" b="1" dirty="0"/>
        </a:p>
      </dgm:t>
    </dgm:pt>
    <dgm:pt modelId="{2EF80353-5992-49AF-8EB6-C052F40E513A}" type="parTrans" cxnId="{611CC1BA-9BCE-4EE8-BD33-DA62C4F1E904}">
      <dgm:prSet/>
      <dgm:spPr/>
      <dgm:t>
        <a:bodyPr/>
        <a:lstStyle/>
        <a:p>
          <a:endParaRPr lang="en-US"/>
        </a:p>
      </dgm:t>
    </dgm:pt>
    <dgm:pt modelId="{7CE18513-A7A9-4190-B0BC-228DCC0B12C7}" type="sibTrans" cxnId="{611CC1BA-9BCE-4EE8-BD33-DA62C4F1E904}">
      <dgm:prSet/>
      <dgm:spPr/>
      <dgm:t>
        <a:bodyPr/>
        <a:lstStyle/>
        <a:p>
          <a:endParaRPr lang="en-US"/>
        </a:p>
      </dgm:t>
    </dgm:pt>
    <dgm:pt modelId="{5B727A09-11B4-4F57-A891-0D466BE55377}">
      <dgm:prSet/>
      <dgm:spPr/>
      <dgm:t>
        <a:bodyPr/>
        <a:lstStyle/>
        <a:p>
          <a:r>
            <a:rPr lang="en-US" b="1" dirty="0" err="1"/>
            <a:t>Erkenning</a:t>
          </a:r>
          <a:endParaRPr lang="en-US" b="1" dirty="0"/>
        </a:p>
      </dgm:t>
    </dgm:pt>
    <dgm:pt modelId="{D1A79DB6-C7E2-41E5-823B-85317B506D3F}" type="parTrans" cxnId="{F028CA91-1FB3-449F-9849-E0B9C88C0249}">
      <dgm:prSet/>
      <dgm:spPr/>
      <dgm:t>
        <a:bodyPr/>
        <a:lstStyle/>
        <a:p>
          <a:endParaRPr lang="en-US"/>
        </a:p>
      </dgm:t>
    </dgm:pt>
    <dgm:pt modelId="{55D62E59-0359-4AD0-9D78-28B22E93E9D6}" type="sibTrans" cxnId="{F028CA91-1FB3-449F-9849-E0B9C88C0249}">
      <dgm:prSet/>
      <dgm:spPr/>
      <dgm:t>
        <a:bodyPr/>
        <a:lstStyle/>
        <a:p>
          <a:endParaRPr lang="en-US"/>
        </a:p>
      </dgm:t>
    </dgm:pt>
    <dgm:pt modelId="{9F1C1100-FEA0-4BFA-9C41-54962A0906EE}">
      <dgm:prSet/>
      <dgm:spPr/>
      <dgm:t>
        <a:bodyPr/>
        <a:lstStyle/>
        <a:p>
          <a:r>
            <a:rPr lang="en-US" b="1" dirty="0" err="1"/>
            <a:t>Loyaliteit</a:t>
          </a:r>
          <a:endParaRPr lang="en-US" b="1" dirty="0"/>
        </a:p>
      </dgm:t>
    </dgm:pt>
    <dgm:pt modelId="{221E088D-1C51-437F-ABEE-7F5497D08A22}" type="parTrans" cxnId="{BB000DAB-3ED3-449E-93DE-1ADA71CD2B3C}">
      <dgm:prSet/>
      <dgm:spPr/>
      <dgm:t>
        <a:bodyPr/>
        <a:lstStyle/>
        <a:p>
          <a:endParaRPr lang="en-US"/>
        </a:p>
      </dgm:t>
    </dgm:pt>
    <dgm:pt modelId="{9E3ADC45-A52D-438F-B95E-522A0C53C379}" type="sibTrans" cxnId="{BB000DAB-3ED3-449E-93DE-1ADA71CD2B3C}">
      <dgm:prSet/>
      <dgm:spPr/>
      <dgm:t>
        <a:bodyPr/>
        <a:lstStyle/>
        <a:p>
          <a:endParaRPr lang="en-US"/>
        </a:p>
      </dgm:t>
    </dgm:pt>
    <dgm:pt modelId="{B7DFF49F-8362-43CC-99EF-7FD8B0D72BDE}">
      <dgm:prSet/>
      <dgm:spPr/>
      <dgm:t>
        <a:bodyPr/>
        <a:lstStyle/>
        <a:p>
          <a:r>
            <a:rPr lang="en-US" b="1" dirty="0" err="1"/>
            <a:t>Verbinding</a:t>
          </a:r>
          <a:endParaRPr lang="en-US" b="1" dirty="0"/>
        </a:p>
      </dgm:t>
    </dgm:pt>
    <dgm:pt modelId="{68FC2596-5ABC-471B-A9C6-3CEB1BB46BCC}" type="parTrans" cxnId="{CF6BE1D2-C51B-4D5F-A3E5-D0584804E366}">
      <dgm:prSet/>
      <dgm:spPr/>
      <dgm:t>
        <a:bodyPr/>
        <a:lstStyle/>
        <a:p>
          <a:endParaRPr lang="en-US"/>
        </a:p>
      </dgm:t>
    </dgm:pt>
    <dgm:pt modelId="{7E410800-4CA6-4977-88AE-3737B4819C5D}" type="sibTrans" cxnId="{CF6BE1D2-C51B-4D5F-A3E5-D0584804E366}">
      <dgm:prSet/>
      <dgm:spPr/>
      <dgm:t>
        <a:bodyPr/>
        <a:lstStyle/>
        <a:p>
          <a:endParaRPr lang="en-US"/>
        </a:p>
      </dgm:t>
    </dgm:pt>
    <dgm:pt modelId="{C69EA0F8-B4B5-4105-87A8-92616401B9DE}">
      <dgm:prSet/>
      <dgm:spPr/>
      <dgm:t>
        <a:bodyPr/>
        <a:lstStyle/>
        <a:p>
          <a:r>
            <a:rPr lang="en-US" b="1"/>
            <a:t>Identiteit</a:t>
          </a:r>
        </a:p>
      </dgm:t>
    </dgm:pt>
    <dgm:pt modelId="{27513219-21CE-46A6-898B-EC9474D3BA1B}" type="parTrans" cxnId="{CB3142E4-4C96-4DF6-8362-2990024C86D4}">
      <dgm:prSet/>
      <dgm:spPr/>
      <dgm:t>
        <a:bodyPr/>
        <a:lstStyle/>
        <a:p>
          <a:endParaRPr lang="en-US"/>
        </a:p>
      </dgm:t>
    </dgm:pt>
    <dgm:pt modelId="{995A0465-B46C-41D8-A4CC-F3AF25F55311}" type="sibTrans" cxnId="{CB3142E4-4C96-4DF6-8362-2990024C86D4}">
      <dgm:prSet/>
      <dgm:spPr/>
      <dgm:t>
        <a:bodyPr/>
        <a:lstStyle/>
        <a:p>
          <a:endParaRPr lang="en-US"/>
        </a:p>
      </dgm:t>
    </dgm:pt>
    <dgm:pt modelId="{E2CB54EF-F7AC-48E3-AE71-F8D07222D0FA}" type="pres">
      <dgm:prSet presAssocID="{2FCD7372-3D27-4259-BB65-9DE20FE522C5}" presName="compositeShape" presStyleCnt="0">
        <dgm:presLayoutVars>
          <dgm:chMax val="7"/>
          <dgm:dir/>
          <dgm:resizeHandles val="exact"/>
        </dgm:presLayoutVars>
      </dgm:prSet>
      <dgm:spPr/>
    </dgm:pt>
    <dgm:pt modelId="{0C1B101F-1284-4B48-986F-1951ABF80E72}" type="pres">
      <dgm:prSet presAssocID="{2FCD7372-3D27-4259-BB65-9DE20FE522C5}" presName="wedge1" presStyleLbl="node1" presStyleIdx="0" presStyleCnt="5"/>
      <dgm:spPr/>
    </dgm:pt>
    <dgm:pt modelId="{562DDA0C-07F7-446F-95EA-26074DDE8C6C}" type="pres">
      <dgm:prSet presAssocID="{2FCD7372-3D27-4259-BB65-9DE20FE522C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7EC11C4-C010-4EBE-A544-B5302C065C48}" type="pres">
      <dgm:prSet presAssocID="{2FCD7372-3D27-4259-BB65-9DE20FE522C5}" presName="wedge2" presStyleLbl="node1" presStyleIdx="1" presStyleCnt="5"/>
      <dgm:spPr/>
    </dgm:pt>
    <dgm:pt modelId="{9762B64F-0B53-40F9-A451-FE264CBA8A74}" type="pres">
      <dgm:prSet presAssocID="{2FCD7372-3D27-4259-BB65-9DE20FE522C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D7B884F-AF70-4927-869E-9EC89CE40D5C}" type="pres">
      <dgm:prSet presAssocID="{2FCD7372-3D27-4259-BB65-9DE20FE522C5}" presName="wedge3" presStyleLbl="node1" presStyleIdx="2" presStyleCnt="5"/>
      <dgm:spPr/>
    </dgm:pt>
    <dgm:pt modelId="{D813A316-5A9D-4BDE-BC03-CC44EFFFF830}" type="pres">
      <dgm:prSet presAssocID="{2FCD7372-3D27-4259-BB65-9DE20FE522C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6579FC1-7F39-4FA8-B888-7EE153F052CF}" type="pres">
      <dgm:prSet presAssocID="{2FCD7372-3D27-4259-BB65-9DE20FE522C5}" presName="wedge4" presStyleLbl="node1" presStyleIdx="3" presStyleCnt="5"/>
      <dgm:spPr/>
    </dgm:pt>
    <dgm:pt modelId="{1ACC3A9A-FF3B-4779-A2F2-9611478D4964}" type="pres">
      <dgm:prSet presAssocID="{2FCD7372-3D27-4259-BB65-9DE20FE522C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52F3F4D-2000-4724-BE0C-EBBB3CF0C4DE}" type="pres">
      <dgm:prSet presAssocID="{2FCD7372-3D27-4259-BB65-9DE20FE522C5}" presName="wedge5" presStyleLbl="node1" presStyleIdx="4" presStyleCnt="5"/>
      <dgm:spPr/>
    </dgm:pt>
    <dgm:pt modelId="{D62BCC58-503E-47A6-984F-A800D5EC33B6}" type="pres">
      <dgm:prSet presAssocID="{2FCD7372-3D27-4259-BB65-9DE20FE522C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3AECA06-DA6B-4731-B229-D50EC2414221}" type="presOf" srcId="{5B727A09-11B4-4F57-A891-0D466BE55377}" destId="{27EC11C4-C010-4EBE-A544-B5302C065C48}" srcOrd="0" destOrd="0" presId="urn:microsoft.com/office/officeart/2005/8/layout/chart3"/>
    <dgm:cxn modelId="{DBA9CE15-4D78-4116-9AC4-2D2E6D52B4CB}" type="presOf" srcId="{2FCD7372-3D27-4259-BB65-9DE20FE522C5}" destId="{E2CB54EF-F7AC-48E3-AE71-F8D07222D0FA}" srcOrd="0" destOrd="0" presId="urn:microsoft.com/office/officeart/2005/8/layout/chart3"/>
    <dgm:cxn modelId="{8DCE673C-B62B-4932-91EF-3E806CF01493}" type="presOf" srcId="{C69EA0F8-B4B5-4105-87A8-92616401B9DE}" destId="{552F3F4D-2000-4724-BE0C-EBBB3CF0C4DE}" srcOrd="0" destOrd="0" presId="urn:microsoft.com/office/officeart/2005/8/layout/chart3"/>
    <dgm:cxn modelId="{5B2BE161-C525-4CE7-90A4-125270049DF4}" type="presOf" srcId="{9F1C1100-FEA0-4BFA-9C41-54962A0906EE}" destId="{1D7B884F-AF70-4927-869E-9EC89CE40D5C}" srcOrd="0" destOrd="0" presId="urn:microsoft.com/office/officeart/2005/8/layout/chart3"/>
    <dgm:cxn modelId="{0B51414B-E409-410F-A969-04B05FA934C7}" type="presOf" srcId="{B7DFF49F-8362-43CC-99EF-7FD8B0D72BDE}" destId="{36579FC1-7F39-4FA8-B888-7EE153F052CF}" srcOrd="0" destOrd="0" presId="urn:microsoft.com/office/officeart/2005/8/layout/chart3"/>
    <dgm:cxn modelId="{40248070-A702-4872-8B8A-F69E58FD3BE2}" type="presOf" srcId="{C69EA0F8-B4B5-4105-87A8-92616401B9DE}" destId="{D62BCC58-503E-47A6-984F-A800D5EC33B6}" srcOrd="1" destOrd="0" presId="urn:microsoft.com/office/officeart/2005/8/layout/chart3"/>
    <dgm:cxn modelId="{D68BCE7A-0E54-44CA-97BE-69743C42F52E}" type="presOf" srcId="{5B727A09-11B4-4F57-A891-0D466BE55377}" destId="{9762B64F-0B53-40F9-A451-FE264CBA8A74}" srcOrd="1" destOrd="0" presId="urn:microsoft.com/office/officeart/2005/8/layout/chart3"/>
    <dgm:cxn modelId="{6B77578F-697C-4F21-97CA-4E1824EEE574}" type="presOf" srcId="{9F1C1100-FEA0-4BFA-9C41-54962A0906EE}" destId="{D813A316-5A9D-4BDE-BC03-CC44EFFFF830}" srcOrd="1" destOrd="0" presId="urn:microsoft.com/office/officeart/2005/8/layout/chart3"/>
    <dgm:cxn modelId="{F028CA91-1FB3-449F-9849-E0B9C88C0249}" srcId="{2FCD7372-3D27-4259-BB65-9DE20FE522C5}" destId="{5B727A09-11B4-4F57-A891-0D466BE55377}" srcOrd="1" destOrd="0" parTransId="{D1A79DB6-C7E2-41E5-823B-85317B506D3F}" sibTransId="{55D62E59-0359-4AD0-9D78-28B22E93E9D6}"/>
    <dgm:cxn modelId="{EFDB73A9-D795-4FD3-AA42-53D88D9E00CD}" type="presOf" srcId="{A6DC8641-D67F-4409-AD47-357DAE357800}" destId="{562DDA0C-07F7-446F-95EA-26074DDE8C6C}" srcOrd="1" destOrd="0" presId="urn:microsoft.com/office/officeart/2005/8/layout/chart3"/>
    <dgm:cxn modelId="{BB000DAB-3ED3-449E-93DE-1ADA71CD2B3C}" srcId="{2FCD7372-3D27-4259-BB65-9DE20FE522C5}" destId="{9F1C1100-FEA0-4BFA-9C41-54962A0906EE}" srcOrd="2" destOrd="0" parTransId="{221E088D-1C51-437F-ABEE-7F5497D08A22}" sibTransId="{9E3ADC45-A52D-438F-B95E-522A0C53C379}"/>
    <dgm:cxn modelId="{4FC363B1-A3CE-4FCD-8D77-B496A49FAAD0}" type="presOf" srcId="{B7DFF49F-8362-43CC-99EF-7FD8B0D72BDE}" destId="{1ACC3A9A-FF3B-4779-A2F2-9611478D4964}" srcOrd="1" destOrd="0" presId="urn:microsoft.com/office/officeart/2005/8/layout/chart3"/>
    <dgm:cxn modelId="{611CC1BA-9BCE-4EE8-BD33-DA62C4F1E904}" srcId="{2FCD7372-3D27-4259-BB65-9DE20FE522C5}" destId="{A6DC8641-D67F-4409-AD47-357DAE357800}" srcOrd="0" destOrd="0" parTransId="{2EF80353-5992-49AF-8EB6-C052F40E513A}" sibTransId="{7CE18513-A7A9-4190-B0BC-228DCC0B12C7}"/>
    <dgm:cxn modelId="{552225BB-E121-406E-B778-F21D5983BAE1}" type="presOf" srcId="{A6DC8641-D67F-4409-AD47-357DAE357800}" destId="{0C1B101F-1284-4B48-986F-1951ABF80E72}" srcOrd="0" destOrd="0" presId="urn:microsoft.com/office/officeart/2005/8/layout/chart3"/>
    <dgm:cxn modelId="{CF6BE1D2-C51B-4D5F-A3E5-D0584804E366}" srcId="{2FCD7372-3D27-4259-BB65-9DE20FE522C5}" destId="{B7DFF49F-8362-43CC-99EF-7FD8B0D72BDE}" srcOrd="3" destOrd="0" parTransId="{68FC2596-5ABC-471B-A9C6-3CEB1BB46BCC}" sibTransId="{7E410800-4CA6-4977-88AE-3737B4819C5D}"/>
    <dgm:cxn modelId="{CB3142E4-4C96-4DF6-8362-2990024C86D4}" srcId="{2FCD7372-3D27-4259-BB65-9DE20FE522C5}" destId="{C69EA0F8-B4B5-4105-87A8-92616401B9DE}" srcOrd="4" destOrd="0" parTransId="{27513219-21CE-46A6-898B-EC9474D3BA1B}" sibTransId="{995A0465-B46C-41D8-A4CC-F3AF25F55311}"/>
    <dgm:cxn modelId="{11F810F0-FAB6-475F-A2ED-11DEF891A064}" type="presParOf" srcId="{E2CB54EF-F7AC-48E3-AE71-F8D07222D0FA}" destId="{0C1B101F-1284-4B48-986F-1951ABF80E72}" srcOrd="0" destOrd="0" presId="urn:microsoft.com/office/officeart/2005/8/layout/chart3"/>
    <dgm:cxn modelId="{EAD87A4D-4911-447F-98CD-5DF4A795EF1A}" type="presParOf" srcId="{E2CB54EF-F7AC-48E3-AE71-F8D07222D0FA}" destId="{562DDA0C-07F7-446F-95EA-26074DDE8C6C}" srcOrd="1" destOrd="0" presId="urn:microsoft.com/office/officeart/2005/8/layout/chart3"/>
    <dgm:cxn modelId="{2B375B05-9984-430E-9484-A0E991AC8E68}" type="presParOf" srcId="{E2CB54EF-F7AC-48E3-AE71-F8D07222D0FA}" destId="{27EC11C4-C010-4EBE-A544-B5302C065C48}" srcOrd="2" destOrd="0" presId="urn:microsoft.com/office/officeart/2005/8/layout/chart3"/>
    <dgm:cxn modelId="{676060CF-C618-40C9-B7F3-4F5EAA1B793A}" type="presParOf" srcId="{E2CB54EF-F7AC-48E3-AE71-F8D07222D0FA}" destId="{9762B64F-0B53-40F9-A451-FE264CBA8A74}" srcOrd="3" destOrd="0" presId="urn:microsoft.com/office/officeart/2005/8/layout/chart3"/>
    <dgm:cxn modelId="{B8C13CF9-EB89-44AB-9B75-67C66EEA1178}" type="presParOf" srcId="{E2CB54EF-F7AC-48E3-AE71-F8D07222D0FA}" destId="{1D7B884F-AF70-4927-869E-9EC89CE40D5C}" srcOrd="4" destOrd="0" presId="urn:microsoft.com/office/officeart/2005/8/layout/chart3"/>
    <dgm:cxn modelId="{7E769ED7-1DB1-4DD6-BAA8-2F5C3B0B62D2}" type="presParOf" srcId="{E2CB54EF-F7AC-48E3-AE71-F8D07222D0FA}" destId="{D813A316-5A9D-4BDE-BC03-CC44EFFFF830}" srcOrd="5" destOrd="0" presId="urn:microsoft.com/office/officeart/2005/8/layout/chart3"/>
    <dgm:cxn modelId="{CB81671C-A763-458C-9BB0-E205CFF14630}" type="presParOf" srcId="{E2CB54EF-F7AC-48E3-AE71-F8D07222D0FA}" destId="{36579FC1-7F39-4FA8-B888-7EE153F052CF}" srcOrd="6" destOrd="0" presId="urn:microsoft.com/office/officeart/2005/8/layout/chart3"/>
    <dgm:cxn modelId="{CEFF9FDA-7B5F-49CC-BF9C-B455A61C181D}" type="presParOf" srcId="{E2CB54EF-F7AC-48E3-AE71-F8D07222D0FA}" destId="{1ACC3A9A-FF3B-4779-A2F2-9611478D4964}" srcOrd="7" destOrd="0" presId="urn:microsoft.com/office/officeart/2005/8/layout/chart3"/>
    <dgm:cxn modelId="{E7DB2DFF-BC5E-4256-96C2-B64CAC2A94C4}" type="presParOf" srcId="{E2CB54EF-F7AC-48E3-AE71-F8D07222D0FA}" destId="{552F3F4D-2000-4724-BE0C-EBBB3CF0C4DE}" srcOrd="8" destOrd="0" presId="urn:microsoft.com/office/officeart/2005/8/layout/chart3"/>
    <dgm:cxn modelId="{408539C5-A325-46F8-AD77-A2C502316F3B}" type="presParOf" srcId="{E2CB54EF-F7AC-48E3-AE71-F8D07222D0FA}" destId="{D62BCC58-503E-47A6-984F-A800D5EC33B6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CD7372-3D27-4259-BB65-9DE20FE522C5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6DC8641-D67F-4409-AD47-357DAE357800}">
      <dgm:prSet/>
      <dgm:spPr/>
      <dgm:t>
        <a:bodyPr/>
        <a:lstStyle/>
        <a:p>
          <a:r>
            <a:rPr lang="en-US"/>
            <a:t>Zelfbeeld</a:t>
          </a:r>
        </a:p>
      </dgm:t>
    </dgm:pt>
    <dgm:pt modelId="{2EF80353-5992-49AF-8EB6-C052F40E513A}" type="parTrans" cxnId="{611CC1BA-9BCE-4EE8-BD33-DA62C4F1E904}">
      <dgm:prSet/>
      <dgm:spPr/>
      <dgm:t>
        <a:bodyPr/>
        <a:lstStyle/>
        <a:p>
          <a:endParaRPr lang="en-US"/>
        </a:p>
      </dgm:t>
    </dgm:pt>
    <dgm:pt modelId="{7CE18513-A7A9-4190-B0BC-228DCC0B12C7}" type="sibTrans" cxnId="{611CC1BA-9BCE-4EE8-BD33-DA62C4F1E904}">
      <dgm:prSet/>
      <dgm:spPr/>
      <dgm:t>
        <a:bodyPr/>
        <a:lstStyle/>
        <a:p>
          <a:endParaRPr lang="en-US"/>
        </a:p>
      </dgm:t>
    </dgm:pt>
    <dgm:pt modelId="{5B727A09-11B4-4F57-A891-0D466BE55377}">
      <dgm:prSet/>
      <dgm:spPr/>
      <dgm:t>
        <a:bodyPr/>
        <a:lstStyle/>
        <a:p>
          <a:r>
            <a:rPr lang="en-US"/>
            <a:t>Erkenning</a:t>
          </a:r>
        </a:p>
      </dgm:t>
    </dgm:pt>
    <dgm:pt modelId="{D1A79DB6-C7E2-41E5-823B-85317B506D3F}" type="parTrans" cxnId="{F028CA91-1FB3-449F-9849-E0B9C88C0249}">
      <dgm:prSet/>
      <dgm:spPr/>
      <dgm:t>
        <a:bodyPr/>
        <a:lstStyle/>
        <a:p>
          <a:endParaRPr lang="en-US"/>
        </a:p>
      </dgm:t>
    </dgm:pt>
    <dgm:pt modelId="{55D62E59-0359-4AD0-9D78-28B22E93E9D6}" type="sibTrans" cxnId="{F028CA91-1FB3-449F-9849-E0B9C88C0249}">
      <dgm:prSet/>
      <dgm:spPr/>
      <dgm:t>
        <a:bodyPr/>
        <a:lstStyle/>
        <a:p>
          <a:endParaRPr lang="en-US"/>
        </a:p>
      </dgm:t>
    </dgm:pt>
    <dgm:pt modelId="{9F1C1100-FEA0-4BFA-9C41-54962A0906EE}">
      <dgm:prSet/>
      <dgm:spPr/>
      <dgm:t>
        <a:bodyPr/>
        <a:lstStyle/>
        <a:p>
          <a:r>
            <a:rPr lang="en-US"/>
            <a:t>Loyaliteit</a:t>
          </a:r>
        </a:p>
      </dgm:t>
    </dgm:pt>
    <dgm:pt modelId="{221E088D-1C51-437F-ABEE-7F5497D08A22}" type="parTrans" cxnId="{BB000DAB-3ED3-449E-93DE-1ADA71CD2B3C}">
      <dgm:prSet/>
      <dgm:spPr/>
      <dgm:t>
        <a:bodyPr/>
        <a:lstStyle/>
        <a:p>
          <a:endParaRPr lang="en-US"/>
        </a:p>
      </dgm:t>
    </dgm:pt>
    <dgm:pt modelId="{9E3ADC45-A52D-438F-B95E-522A0C53C379}" type="sibTrans" cxnId="{BB000DAB-3ED3-449E-93DE-1ADA71CD2B3C}">
      <dgm:prSet/>
      <dgm:spPr/>
      <dgm:t>
        <a:bodyPr/>
        <a:lstStyle/>
        <a:p>
          <a:endParaRPr lang="en-US"/>
        </a:p>
      </dgm:t>
    </dgm:pt>
    <dgm:pt modelId="{B7DFF49F-8362-43CC-99EF-7FD8B0D72BDE}">
      <dgm:prSet/>
      <dgm:spPr/>
      <dgm:t>
        <a:bodyPr/>
        <a:lstStyle/>
        <a:p>
          <a:r>
            <a:rPr lang="en-US"/>
            <a:t>Verbinding</a:t>
          </a:r>
        </a:p>
      </dgm:t>
    </dgm:pt>
    <dgm:pt modelId="{68FC2596-5ABC-471B-A9C6-3CEB1BB46BCC}" type="parTrans" cxnId="{CF6BE1D2-C51B-4D5F-A3E5-D0584804E366}">
      <dgm:prSet/>
      <dgm:spPr/>
      <dgm:t>
        <a:bodyPr/>
        <a:lstStyle/>
        <a:p>
          <a:endParaRPr lang="en-US"/>
        </a:p>
      </dgm:t>
    </dgm:pt>
    <dgm:pt modelId="{7E410800-4CA6-4977-88AE-3737B4819C5D}" type="sibTrans" cxnId="{CF6BE1D2-C51B-4D5F-A3E5-D0584804E366}">
      <dgm:prSet/>
      <dgm:spPr/>
      <dgm:t>
        <a:bodyPr/>
        <a:lstStyle/>
        <a:p>
          <a:endParaRPr lang="en-US"/>
        </a:p>
      </dgm:t>
    </dgm:pt>
    <dgm:pt modelId="{C69EA0F8-B4B5-4105-87A8-92616401B9DE}">
      <dgm:prSet/>
      <dgm:spPr/>
      <dgm:t>
        <a:bodyPr/>
        <a:lstStyle/>
        <a:p>
          <a:r>
            <a:rPr lang="en-US"/>
            <a:t>Identiteit</a:t>
          </a:r>
        </a:p>
      </dgm:t>
    </dgm:pt>
    <dgm:pt modelId="{27513219-21CE-46A6-898B-EC9474D3BA1B}" type="parTrans" cxnId="{CB3142E4-4C96-4DF6-8362-2990024C86D4}">
      <dgm:prSet/>
      <dgm:spPr/>
      <dgm:t>
        <a:bodyPr/>
        <a:lstStyle/>
        <a:p>
          <a:endParaRPr lang="en-US"/>
        </a:p>
      </dgm:t>
    </dgm:pt>
    <dgm:pt modelId="{995A0465-B46C-41D8-A4CC-F3AF25F55311}" type="sibTrans" cxnId="{CB3142E4-4C96-4DF6-8362-2990024C86D4}">
      <dgm:prSet/>
      <dgm:spPr/>
      <dgm:t>
        <a:bodyPr/>
        <a:lstStyle/>
        <a:p>
          <a:endParaRPr lang="en-US"/>
        </a:p>
      </dgm:t>
    </dgm:pt>
    <dgm:pt modelId="{E2CB54EF-F7AC-48E3-AE71-F8D07222D0FA}" type="pres">
      <dgm:prSet presAssocID="{2FCD7372-3D27-4259-BB65-9DE20FE522C5}" presName="compositeShape" presStyleCnt="0">
        <dgm:presLayoutVars>
          <dgm:chMax val="7"/>
          <dgm:dir/>
          <dgm:resizeHandles val="exact"/>
        </dgm:presLayoutVars>
      </dgm:prSet>
      <dgm:spPr/>
    </dgm:pt>
    <dgm:pt modelId="{0C1B101F-1284-4B48-986F-1951ABF80E72}" type="pres">
      <dgm:prSet presAssocID="{2FCD7372-3D27-4259-BB65-9DE20FE522C5}" presName="wedge1" presStyleLbl="node1" presStyleIdx="0" presStyleCnt="5"/>
      <dgm:spPr/>
    </dgm:pt>
    <dgm:pt modelId="{562DDA0C-07F7-446F-95EA-26074DDE8C6C}" type="pres">
      <dgm:prSet presAssocID="{2FCD7372-3D27-4259-BB65-9DE20FE522C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7EC11C4-C010-4EBE-A544-B5302C065C48}" type="pres">
      <dgm:prSet presAssocID="{2FCD7372-3D27-4259-BB65-9DE20FE522C5}" presName="wedge2" presStyleLbl="node1" presStyleIdx="1" presStyleCnt="5"/>
      <dgm:spPr/>
    </dgm:pt>
    <dgm:pt modelId="{9762B64F-0B53-40F9-A451-FE264CBA8A74}" type="pres">
      <dgm:prSet presAssocID="{2FCD7372-3D27-4259-BB65-9DE20FE522C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D7B884F-AF70-4927-869E-9EC89CE40D5C}" type="pres">
      <dgm:prSet presAssocID="{2FCD7372-3D27-4259-BB65-9DE20FE522C5}" presName="wedge3" presStyleLbl="node1" presStyleIdx="2" presStyleCnt="5"/>
      <dgm:spPr/>
    </dgm:pt>
    <dgm:pt modelId="{D813A316-5A9D-4BDE-BC03-CC44EFFFF830}" type="pres">
      <dgm:prSet presAssocID="{2FCD7372-3D27-4259-BB65-9DE20FE522C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6579FC1-7F39-4FA8-B888-7EE153F052CF}" type="pres">
      <dgm:prSet presAssocID="{2FCD7372-3D27-4259-BB65-9DE20FE522C5}" presName="wedge4" presStyleLbl="node1" presStyleIdx="3" presStyleCnt="5"/>
      <dgm:spPr/>
    </dgm:pt>
    <dgm:pt modelId="{1ACC3A9A-FF3B-4779-A2F2-9611478D4964}" type="pres">
      <dgm:prSet presAssocID="{2FCD7372-3D27-4259-BB65-9DE20FE522C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52F3F4D-2000-4724-BE0C-EBBB3CF0C4DE}" type="pres">
      <dgm:prSet presAssocID="{2FCD7372-3D27-4259-BB65-9DE20FE522C5}" presName="wedge5" presStyleLbl="node1" presStyleIdx="4" presStyleCnt="5"/>
      <dgm:spPr/>
    </dgm:pt>
    <dgm:pt modelId="{D62BCC58-503E-47A6-984F-A800D5EC33B6}" type="pres">
      <dgm:prSet presAssocID="{2FCD7372-3D27-4259-BB65-9DE20FE522C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3AECA06-DA6B-4731-B229-D50EC2414221}" type="presOf" srcId="{5B727A09-11B4-4F57-A891-0D466BE55377}" destId="{27EC11C4-C010-4EBE-A544-B5302C065C48}" srcOrd="0" destOrd="0" presId="urn:microsoft.com/office/officeart/2005/8/layout/chart3"/>
    <dgm:cxn modelId="{DBA9CE15-4D78-4116-9AC4-2D2E6D52B4CB}" type="presOf" srcId="{2FCD7372-3D27-4259-BB65-9DE20FE522C5}" destId="{E2CB54EF-F7AC-48E3-AE71-F8D07222D0FA}" srcOrd="0" destOrd="0" presId="urn:microsoft.com/office/officeart/2005/8/layout/chart3"/>
    <dgm:cxn modelId="{8DCE673C-B62B-4932-91EF-3E806CF01493}" type="presOf" srcId="{C69EA0F8-B4B5-4105-87A8-92616401B9DE}" destId="{552F3F4D-2000-4724-BE0C-EBBB3CF0C4DE}" srcOrd="0" destOrd="0" presId="urn:microsoft.com/office/officeart/2005/8/layout/chart3"/>
    <dgm:cxn modelId="{5B2BE161-C525-4CE7-90A4-125270049DF4}" type="presOf" srcId="{9F1C1100-FEA0-4BFA-9C41-54962A0906EE}" destId="{1D7B884F-AF70-4927-869E-9EC89CE40D5C}" srcOrd="0" destOrd="0" presId="urn:microsoft.com/office/officeart/2005/8/layout/chart3"/>
    <dgm:cxn modelId="{0B51414B-E409-410F-A969-04B05FA934C7}" type="presOf" srcId="{B7DFF49F-8362-43CC-99EF-7FD8B0D72BDE}" destId="{36579FC1-7F39-4FA8-B888-7EE153F052CF}" srcOrd="0" destOrd="0" presId="urn:microsoft.com/office/officeart/2005/8/layout/chart3"/>
    <dgm:cxn modelId="{40248070-A702-4872-8B8A-F69E58FD3BE2}" type="presOf" srcId="{C69EA0F8-B4B5-4105-87A8-92616401B9DE}" destId="{D62BCC58-503E-47A6-984F-A800D5EC33B6}" srcOrd="1" destOrd="0" presId="urn:microsoft.com/office/officeart/2005/8/layout/chart3"/>
    <dgm:cxn modelId="{D68BCE7A-0E54-44CA-97BE-69743C42F52E}" type="presOf" srcId="{5B727A09-11B4-4F57-A891-0D466BE55377}" destId="{9762B64F-0B53-40F9-A451-FE264CBA8A74}" srcOrd="1" destOrd="0" presId="urn:microsoft.com/office/officeart/2005/8/layout/chart3"/>
    <dgm:cxn modelId="{6B77578F-697C-4F21-97CA-4E1824EEE574}" type="presOf" srcId="{9F1C1100-FEA0-4BFA-9C41-54962A0906EE}" destId="{D813A316-5A9D-4BDE-BC03-CC44EFFFF830}" srcOrd="1" destOrd="0" presId="urn:microsoft.com/office/officeart/2005/8/layout/chart3"/>
    <dgm:cxn modelId="{F028CA91-1FB3-449F-9849-E0B9C88C0249}" srcId="{2FCD7372-3D27-4259-BB65-9DE20FE522C5}" destId="{5B727A09-11B4-4F57-A891-0D466BE55377}" srcOrd="1" destOrd="0" parTransId="{D1A79DB6-C7E2-41E5-823B-85317B506D3F}" sibTransId="{55D62E59-0359-4AD0-9D78-28B22E93E9D6}"/>
    <dgm:cxn modelId="{EFDB73A9-D795-4FD3-AA42-53D88D9E00CD}" type="presOf" srcId="{A6DC8641-D67F-4409-AD47-357DAE357800}" destId="{562DDA0C-07F7-446F-95EA-26074DDE8C6C}" srcOrd="1" destOrd="0" presId="urn:microsoft.com/office/officeart/2005/8/layout/chart3"/>
    <dgm:cxn modelId="{BB000DAB-3ED3-449E-93DE-1ADA71CD2B3C}" srcId="{2FCD7372-3D27-4259-BB65-9DE20FE522C5}" destId="{9F1C1100-FEA0-4BFA-9C41-54962A0906EE}" srcOrd="2" destOrd="0" parTransId="{221E088D-1C51-437F-ABEE-7F5497D08A22}" sibTransId="{9E3ADC45-A52D-438F-B95E-522A0C53C379}"/>
    <dgm:cxn modelId="{4FC363B1-A3CE-4FCD-8D77-B496A49FAAD0}" type="presOf" srcId="{B7DFF49F-8362-43CC-99EF-7FD8B0D72BDE}" destId="{1ACC3A9A-FF3B-4779-A2F2-9611478D4964}" srcOrd="1" destOrd="0" presId="urn:microsoft.com/office/officeart/2005/8/layout/chart3"/>
    <dgm:cxn modelId="{611CC1BA-9BCE-4EE8-BD33-DA62C4F1E904}" srcId="{2FCD7372-3D27-4259-BB65-9DE20FE522C5}" destId="{A6DC8641-D67F-4409-AD47-357DAE357800}" srcOrd="0" destOrd="0" parTransId="{2EF80353-5992-49AF-8EB6-C052F40E513A}" sibTransId="{7CE18513-A7A9-4190-B0BC-228DCC0B12C7}"/>
    <dgm:cxn modelId="{552225BB-E121-406E-B778-F21D5983BAE1}" type="presOf" srcId="{A6DC8641-D67F-4409-AD47-357DAE357800}" destId="{0C1B101F-1284-4B48-986F-1951ABF80E72}" srcOrd="0" destOrd="0" presId="urn:microsoft.com/office/officeart/2005/8/layout/chart3"/>
    <dgm:cxn modelId="{CF6BE1D2-C51B-4D5F-A3E5-D0584804E366}" srcId="{2FCD7372-3D27-4259-BB65-9DE20FE522C5}" destId="{B7DFF49F-8362-43CC-99EF-7FD8B0D72BDE}" srcOrd="3" destOrd="0" parTransId="{68FC2596-5ABC-471B-A9C6-3CEB1BB46BCC}" sibTransId="{7E410800-4CA6-4977-88AE-3737B4819C5D}"/>
    <dgm:cxn modelId="{CB3142E4-4C96-4DF6-8362-2990024C86D4}" srcId="{2FCD7372-3D27-4259-BB65-9DE20FE522C5}" destId="{C69EA0F8-B4B5-4105-87A8-92616401B9DE}" srcOrd="4" destOrd="0" parTransId="{27513219-21CE-46A6-898B-EC9474D3BA1B}" sibTransId="{995A0465-B46C-41D8-A4CC-F3AF25F55311}"/>
    <dgm:cxn modelId="{11F810F0-FAB6-475F-A2ED-11DEF891A064}" type="presParOf" srcId="{E2CB54EF-F7AC-48E3-AE71-F8D07222D0FA}" destId="{0C1B101F-1284-4B48-986F-1951ABF80E72}" srcOrd="0" destOrd="0" presId="urn:microsoft.com/office/officeart/2005/8/layout/chart3"/>
    <dgm:cxn modelId="{EAD87A4D-4911-447F-98CD-5DF4A795EF1A}" type="presParOf" srcId="{E2CB54EF-F7AC-48E3-AE71-F8D07222D0FA}" destId="{562DDA0C-07F7-446F-95EA-26074DDE8C6C}" srcOrd="1" destOrd="0" presId="urn:microsoft.com/office/officeart/2005/8/layout/chart3"/>
    <dgm:cxn modelId="{2B375B05-9984-430E-9484-A0E991AC8E68}" type="presParOf" srcId="{E2CB54EF-F7AC-48E3-AE71-F8D07222D0FA}" destId="{27EC11C4-C010-4EBE-A544-B5302C065C48}" srcOrd="2" destOrd="0" presId="urn:microsoft.com/office/officeart/2005/8/layout/chart3"/>
    <dgm:cxn modelId="{676060CF-C618-40C9-B7F3-4F5EAA1B793A}" type="presParOf" srcId="{E2CB54EF-F7AC-48E3-AE71-F8D07222D0FA}" destId="{9762B64F-0B53-40F9-A451-FE264CBA8A74}" srcOrd="3" destOrd="0" presId="urn:microsoft.com/office/officeart/2005/8/layout/chart3"/>
    <dgm:cxn modelId="{B8C13CF9-EB89-44AB-9B75-67C66EEA1178}" type="presParOf" srcId="{E2CB54EF-F7AC-48E3-AE71-F8D07222D0FA}" destId="{1D7B884F-AF70-4927-869E-9EC89CE40D5C}" srcOrd="4" destOrd="0" presId="urn:microsoft.com/office/officeart/2005/8/layout/chart3"/>
    <dgm:cxn modelId="{7E769ED7-1DB1-4DD6-BAA8-2F5C3B0B62D2}" type="presParOf" srcId="{E2CB54EF-F7AC-48E3-AE71-F8D07222D0FA}" destId="{D813A316-5A9D-4BDE-BC03-CC44EFFFF830}" srcOrd="5" destOrd="0" presId="urn:microsoft.com/office/officeart/2005/8/layout/chart3"/>
    <dgm:cxn modelId="{CB81671C-A763-458C-9BB0-E205CFF14630}" type="presParOf" srcId="{E2CB54EF-F7AC-48E3-AE71-F8D07222D0FA}" destId="{36579FC1-7F39-4FA8-B888-7EE153F052CF}" srcOrd="6" destOrd="0" presId="urn:microsoft.com/office/officeart/2005/8/layout/chart3"/>
    <dgm:cxn modelId="{CEFF9FDA-7B5F-49CC-BF9C-B455A61C181D}" type="presParOf" srcId="{E2CB54EF-F7AC-48E3-AE71-F8D07222D0FA}" destId="{1ACC3A9A-FF3B-4779-A2F2-9611478D4964}" srcOrd="7" destOrd="0" presId="urn:microsoft.com/office/officeart/2005/8/layout/chart3"/>
    <dgm:cxn modelId="{E7DB2DFF-BC5E-4256-96C2-B64CAC2A94C4}" type="presParOf" srcId="{E2CB54EF-F7AC-48E3-AE71-F8D07222D0FA}" destId="{552F3F4D-2000-4724-BE0C-EBBB3CF0C4DE}" srcOrd="8" destOrd="0" presId="urn:microsoft.com/office/officeart/2005/8/layout/chart3"/>
    <dgm:cxn modelId="{408539C5-A325-46F8-AD77-A2C502316F3B}" type="presParOf" srcId="{E2CB54EF-F7AC-48E3-AE71-F8D07222D0FA}" destId="{D62BCC58-503E-47A6-984F-A800D5EC33B6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3395A9-FA17-4819-B445-18ABEF84B719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D48F61-8D7F-4978-BFE2-4D2A3D4BBCD7}">
      <dgm:prSet custT="1"/>
      <dgm:spPr/>
      <dgm:t>
        <a:bodyPr/>
        <a:lstStyle/>
        <a:p>
          <a:pPr algn="ctr"/>
          <a:r>
            <a:rPr lang="nl-NL" sz="2800" dirty="0"/>
            <a:t>Wie heeft iets opgemerkt bij zichzelf deze week?</a:t>
          </a:r>
          <a:endParaRPr lang="en-US" sz="2800" dirty="0"/>
        </a:p>
      </dgm:t>
    </dgm:pt>
    <dgm:pt modelId="{84E19779-4C78-40F9-8106-DE5F0649D9F2}" type="parTrans" cxnId="{90C6EAF0-D887-4701-AB14-41590E7B3DC2}">
      <dgm:prSet/>
      <dgm:spPr/>
      <dgm:t>
        <a:bodyPr/>
        <a:lstStyle/>
        <a:p>
          <a:endParaRPr lang="en-US"/>
        </a:p>
      </dgm:t>
    </dgm:pt>
    <dgm:pt modelId="{95BA7FDA-FC36-4A9B-8339-B92610B8A6D6}" type="sibTrans" cxnId="{90C6EAF0-D887-4701-AB14-41590E7B3DC2}">
      <dgm:prSet/>
      <dgm:spPr/>
      <dgm:t>
        <a:bodyPr/>
        <a:lstStyle/>
        <a:p>
          <a:endParaRPr lang="en-US"/>
        </a:p>
      </dgm:t>
    </dgm:pt>
    <dgm:pt modelId="{5D4B6BFD-5D27-48C4-BEC2-9E380C554D76}">
      <dgm:prSet custT="1"/>
      <dgm:spPr/>
      <dgm:t>
        <a:bodyPr/>
        <a:lstStyle/>
        <a:p>
          <a:endParaRPr lang="en-US" sz="2400" dirty="0"/>
        </a:p>
      </dgm:t>
    </dgm:pt>
    <dgm:pt modelId="{3385192B-14F3-4279-A04C-05061BC5F117}" type="parTrans" cxnId="{16A80F65-F718-45F7-82A7-18FD5647A905}">
      <dgm:prSet/>
      <dgm:spPr/>
      <dgm:t>
        <a:bodyPr/>
        <a:lstStyle/>
        <a:p>
          <a:endParaRPr lang="en-US"/>
        </a:p>
      </dgm:t>
    </dgm:pt>
    <dgm:pt modelId="{6ABFB11F-C0AA-4A54-ACD8-03C01942911A}" type="sibTrans" cxnId="{16A80F65-F718-45F7-82A7-18FD5647A905}">
      <dgm:prSet/>
      <dgm:spPr/>
      <dgm:t>
        <a:bodyPr/>
        <a:lstStyle/>
        <a:p>
          <a:endParaRPr lang="en-US"/>
        </a:p>
      </dgm:t>
    </dgm:pt>
    <dgm:pt modelId="{D3C6B930-A23C-4CA1-995D-AF0DA961CC90}">
      <dgm:prSet custT="1"/>
      <dgm:spPr/>
      <dgm:t>
        <a:bodyPr/>
        <a:lstStyle/>
        <a:p>
          <a:r>
            <a:rPr lang="nl-NL" sz="2400" dirty="0"/>
            <a:t>Welke ik-positie kwam naar voren? </a:t>
          </a:r>
          <a:endParaRPr lang="en-US" sz="2400" dirty="0"/>
        </a:p>
      </dgm:t>
    </dgm:pt>
    <dgm:pt modelId="{FEB554C8-256C-4909-8B2A-AE6AA9A31431}" type="parTrans" cxnId="{259ED80B-00EB-4114-AFB3-D166E2C6C66F}">
      <dgm:prSet/>
      <dgm:spPr/>
      <dgm:t>
        <a:bodyPr/>
        <a:lstStyle/>
        <a:p>
          <a:endParaRPr lang="en-US"/>
        </a:p>
      </dgm:t>
    </dgm:pt>
    <dgm:pt modelId="{0886DAE6-83D1-4E03-B14B-776E6456D289}" type="sibTrans" cxnId="{259ED80B-00EB-4114-AFB3-D166E2C6C66F}">
      <dgm:prSet/>
      <dgm:spPr/>
      <dgm:t>
        <a:bodyPr/>
        <a:lstStyle/>
        <a:p>
          <a:endParaRPr lang="en-US"/>
        </a:p>
      </dgm:t>
    </dgm:pt>
    <dgm:pt modelId="{22AF2522-D44D-4F93-AB74-CBFBD83A115A}">
      <dgm:prSet custT="1"/>
      <dgm:spPr/>
      <dgm:t>
        <a:bodyPr/>
        <a:lstStyle/>
        <a:p>
          <a:r>
            <a:rPr lang="nl-NL" sz="2400" dirty="0"/>
            <a:t>Was er ook een andere stem in jou?</a:t>
          </a:r>
          <a:endParaRPr lang="en-US" sz="2400" dirty="0"/>
        </a:p>
      </dgm:t>
    </dgm:pt>
    <dgm:pt modelId="{D328C4D8-04AA-4168-8BAB-013B52761499}" type="parTrans" cxnId="{07680218-EA36-4A95-9135-2665473B63D4}">
      <dgm:prSet/>
      <dgm:spPr/>
      <dgm:t>
        <a:bodyPr/>
        <a:lstStyle/>
        <a:p>
          <a:endParaRPr lang="en-US"/>
        </a:p>
      </dgm:t>
    </dgm:pt>
    <dgm:pt modelId="{3BA231B1-6865-4F30-80F8-1B46490B6B58}" type="sibTrans" cxnId="{07680218-EA36-4A95-9135-2665473B63D4}">
      <dgm:prSet/>
      <dgm:spPr/>
      <dgm:t>
        <a:bodyPr/>
        <a:lstStyle/>
        <a:p>
          <a:endParaRPr lang="en-US"/>
        </a:p>
      </dgm:t>
    </dgm:pt>
    <dgm:pt modelId="{930E3532-0D07-4FF9-948C-97FC36EFD579}">
      <dgm:prSet custT="1"/>
      <dgm:spPr/>
      <dgm:t>
        <a:bodyPr/>
        <a:lstStyle/>
        <a:p>
          <a:r>
            <a:rPr lang="nl-NL" sz="2400" dirty="0"/>
            <a:t>Wat deed de ander waardoor jouw positie veranderde?</a:t>
          </a:r>
          <a:endParaRPr lang="en-US" sz="2400" dirty="0"/>
        </a:p>
      </dgm:t>
    </dgm:pt>
    <dgm:pt modelId="{864A6FAF-D7AA-45F3-AAD3-C90C3F117E5B}" type="parTrans" cxnId="{904BB868-2507-4E65-B0B7-2CA6774FA116}">
      <dgm:prSet/>
      <dgm:spPr/>
      <dgm:t>
        <a:bodyPr/>
        <a:lstStyle/>
        <a:p>
          <a:endParaRPr lang="en-US"/>
        </a:p>
      </dgm:t>
    </dgm:pt>
    <dgm:pt modelId="{A44010C7-1DDD-41A6-AF8D-880F9CC28C77}" type="sibTrans" cxnId="{904BB868-2507-4E65-B0B7-2CA6774FA116}">
      <dgm:prSet/>
      <dgm:spPr/>
      <dgm:t>
        <a:bodyPr/>
        <a:lstStyle/>
        <a:p>
          <a:endParaRPr lang="en-US"/>
        </a:p>
      </dgm:t>
    </dgm:pt>
    <dgm:pt modelId="{24E876CF-91E0-4203-95FC-C0DAB18E3891}">
      <dgm:prSet custT="1"/>
      <dgm:spPr/>
      <dgm:t>
        <a:bodyPr/>
        <a:lstStyle/>
        <a:p>
          <a:endParaRPr lang="en-US" sz="2400" dirty="0"/>
        </a:p>
      </dgm:t>
    </dgm:pt>
    <dgm:pt modelId="{881CF15F-D163-4D63-9659-D0A70D172B0B}" type="parTrans" cxnId="{40395BFA-382D-4B3F-9012-A85A1DE58503}">
      <dgm:prSet/>
      <dgm:spPr/>
      <dgm:t>
        <a:bodyPr/>
        <a:lstStyle/>
        <a:p>
          <a:endParaRPr lang="en-US"/>
        </a:p>
      </dgm:t>
    </dgm:pt>
    <dgm:pt modelId="{F4D8FC55-ACDC-45F3-A510-BF596370C61F}" type="sibTrans" cxnId="{40395BFA-382D-4B3F-9012-A85A1DE58503}">
      <dgm:prSet/>
      <dgm:spPr/>
      <dgm:t>
        <a:bodyPr/>
        <a:lstStyle/>
        <a:p>
          <a:endParaRPr lang="en-US"/>
        </a:p>
      </dgm:t>
    </dgm:pt>
    <dgm:pt modelId="{E65BCAE8-D035-48AA-A3A9-38ED50B94BC1}">
      <dgm:prSet custT="1"/>
      <dgm:spPr/>
      <dgm:t>
        <a:bodyPr/>
        <a:lstStyle/>
        <a:p>
          <a:endParaRPr lang="en-US" sz="2400" dirty="0"/>
        </a:p>
      </dgm:t>
    </dgm:pt>
    <dgm:pt modelId="{72F14436-EAEC-4E41-8F76-596ABC53E798}" type="parTrans" cxnId="{1BC446C0-F311-42A2-AF02-7A5D3BFA17DA}">
      <dgm:prSet/>
      <dgm:spPr/>
      <dgm:t>
        <a:bodyPr/>
        <a:lstStyle/>
        <a:p>
          <a:endParaRPr lang="en-US"/>
        </a:p>
      </dgm:t>
    </dgm:pt>
    <dgm:pt modelId="{A6397CD7-E33A-455E-A097-FB5363E54D18}" type="sibTrans" cxnId="{1BC446C0-F311-42A2-AF02-7A5D3BFA17DA}">
      <dgm:prSet/>
      <dgm:spPr/>
      <dgm:t>
        <a:bodyPr/>
        <a:lstStyle/>
        <a:p>
          <a:endParaRPr lang="en-US"/>
        </a:p>
      </dgm:t>
    </dgm:pt>
    <dgm:pt modelId="{C2EB49D0-8C40-4B2E-A314-18A11C1E4D9D}">
      <dgm:prSet custT="1"/>
      <dgm:spPr/>
      <dgm:t>
        <a:bodyPr/>
        <a:lstStyle/>
        <a:p>
          <a:endParaRPr lang="en-US" sz="2400" dirty="0"/>
        </a:p>
      </dgm:t>
    </dgm:pt>
    <dgm:pt modelId="{C884B21C-8A17-4BF5-BB6A-47B1B04EF992}" type="parTrans" cxnId="{AFDEBE11-59D0-4588-AC12-9E34F53DEA83}">
      <dgm:prSet/>
      <dgm:spPr/>
      <dgm:t>
        <a:bodyPr/>
        <a:lstStyle/>
        <a:p>
          <a:endParaRPr lang="en-US"/>
        </a:p>
      </dgm:t>
    </dgm:pt>
    <dgm:pt modelId="{F4239BAF-8BE7-42BB-9729-AD0FB8E6412E}" type="sibTrans" cxnId="{AFDEBE11-59D0-4588-AC12-9E34F53DEA83}">
      <dgm:prSet/>
      <dgm:spPr/>
      <dgm:t>
        <a:bodyPr/>
        <a:lstStyle/>
        <a:p>
          <a:endParaRPr lang="en-US"/>
        </a:p>
      </dgm:t>
    </dgm:pt>
    <dgm:pt modelId="{2B61207D-573D-49CA-A678-724DE8A3792C}">
      <dgm:prSet custT="1"/>
      <dgm:spPr/>
      <dgm:t>
        <a:bodyPr/>
        <a:lstStyle/>
        <a:p>
          <a:endParaRPr lang="en-US" sz="2400" dirty="0"/>
        </a:p>
      </dgm:t>
    </dgm:pt>
    <dgm:pt modelId="{7404E34E-7F15-4185-97C4-3986ED62A95F}" type="parTrans" cxnId="{D4712D9E-93B6-47C4-9103-0351B1069BD8}">
      <dgm:prSet/>
      <dgm:spPr/>
      <dgm:t>
        <a:bodyPr/>
        <a:lstStyle/>
        <a:p>
          <a:endParaRPr lang="en-US"/>
        </a:p>
      </dgm:t>
    </dgm:pt>
    <dgm:pt modelId="{1C86A1B4-38CC-472F-BBB1-408FCC1EFEF9}" type="sibTrans" cxnId="{D4712D9E-93B6-47C4-9103-0351B1069BD8}">
      <dgm:prSet/>
      <dgm:spPr/>
      <dgm:t>
        <a:bodyPr/>
        <a:lstStyle/>
        <a:p>
          <a:endParaRPr lang="en-US"/>
        </a:p>
      </dgm:t>
    </dgm:pt>
    <dgm:pt modelId="{4DBBB0ED-7D6A-4269-B0BA-D9CD5DAC1F70}">
      <dgm:prSet custT="1"/>
      <dgm:spPr/>
      <dgm:t>
        <a:bodyPr/>
        <a:lstStyle/>
        <a:p>
          <a:r>
            <a:rPr lang="nl-NL" sz="2400" dirty="0"/>
            <a:t>In welke situatie merkte je dat?</a:t>
          </a:r>
          <a:endParaRPr lang="en-US" sz="2400" dirty="0"/>
        </a:p>
      </dgm:t>
    </dgm:pt>
    <dgm:pt modelId="{38A76BF2-6AAC-421C-A5CF-2E976A1D29B0}" type="parTrans" cxnId="{4D5C09D8-C3AC-482F-B6BB-11869083E3D9}">
      <dgm:prSet/>
      <dgm:spPr/>
      <dgm:t>
        <a:bodyPr/>
        <a:lstStyle/>
        <a:p>
          <a:endParaRPr lang="en-US"/>
        </a:p>
      </dgm:t>
    </dgm:pt>
    <dgm:pt modelId="{FFF987ED-C461-4530-982B-6B31B9A88FCC}" type="sibTrans" cxnId="{4D5C09D8-C3AC-482F-B6BB-11869083E3D9}">
      <dgm:prSet/>
      <dgm:spPr/>
      <dgm:t>
        <a:bodyPr/>
        <a:lstStyle/>
        <a:p>
          <a:endParaRPr lang="en-US"/>
        </a:p>
      </dgm:t>
    </dgm:pt>
    <dgm:pt modelId="{7E84BC62-732C-4ECB-BD15-33CE25A24361}" type="pres">
      <dgm:prSet presAssocID="{ED3395A9-FA17-4819-B445-18ABEF84B719}" presName="linear" presStyleCnt="0">
        <dgm:presLayoutVars>
          <dgm:animLvl val="lvl"/>
          <dgm:resizeHandles val="exact"/>
        </dgm:presLayoutVars>
      </dgm:prSet>
      <dgm:spPr/>
    </dgm:pt>
    <dgm:pt modelId="{AA66EF71-B899-4E4B-8166-314E8B05CC83}" type="pres">
      <dgm:prSet presAssocID="{30D48F61-8D7F-4978-BFE2-4D2A3D4BBCD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9BD1366-94EA-469E-AFBA-4575882D3468}" type="pres">
      <dgm:prSet presAssocID="{30D48F61-8D7F-4978-BFE2-4D2A3D4BBCD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59ED80B-00EB-4114-AFB3-D166E2C6C66F}" srcId="{30D48F61-8D7F-4978-BFE2-4D2A3D4BBCD7}" destId="{D3C6B930-A23C-4CA1-995D-AF0DA961CC90}" srcOrd="3" destOrd="0" parTransId="{FEB554C8-256C-4909-8B2A-AE6AA9A31431}" sibTransId="{0886DAE6-83D1-4E03-B14B-776E6456D289}"/>
    <dgm:cxn modelId="{AFDEBE11-59D0-4588-AC12-9E34F53DEA83}" srcId="{30D48F61-8D7F-4978-BFE2-4D2A3D4BBCD7}" destId="{C2EB49D0-8C40-4B2E-A314-18A11C1E4D9D}" srcOrd="6" destOrd="0" parTransId="{C884B21C-8A17-4BF5-BB6A-47B1B04EF992}" sibTransId="{F4239BAF-8BE7-42BB-9729-AD0FB8E6412E}"/>
    <dgm:cxn modelId="{07680218-EA36-4A95-9135-2665473B63D4}" srcId="{30D48F61-8D7F-4978-BFE2-4D2A3D4BBCD7}" destId="{22AF2522-D44D-4F93-AB74-CBFBD83A115A}" srcOrd="5" destOrd="0" parTransId="{D328C4D8-04AA-4168-8BAB-013B52761499}" sibTransId="{3BA231B1-6865-4F30-80F8-1B46490B6B58}"/>
    <dgm:cxn modelId="{BADAA333-7D53-49CE-9EDC-3E00FCE101B5}" type="presOf" srcId="{E65BCAE8-D035-48AA-A3A9-38ED50B94BC1}" destId="{49BD1366-94EA-469E-AFBA-4575882D3468}" srcOrd="0" destOrd="4" presId="urn:microsoft.com/office/officeart/2005/8/layout/vList2"/>
    <dgm:cxn modelId="{D3977F3A-AD05-4CEE-A111-0C2D2DD4A9C7}" type="presOf" srcId="{ED3395A9-FA17-4819-B445-18ABEF84B719}" destId="{7E84BC62-732C-4ECB-BD15-33CE25A24361}" srcOrd="0" destOrd="0" presId="urn:microsoft.com/office/officeart/2005/8/layout/vList2"/>
    <dgm:cxn modelId="{F2979A5C-B86A-4377-A1B0-F88DE9FD54CF}" type="presOf" srcId="{D3C6B930-A23C-4CA1-995D-AF0DA961CC90}" destId="{49BD1366-94EA-469E-AFBA-4575882D3468}" srcOrd="0" destOrd="3" presId="urn:microsoft.com/office/officeart/2005/8/layout/vList2"/>
    <dgm:cxn modelId="{16A80F65-F718-45F7-82A7-18FD5647A905}" srcId="{30D48F61-8D7F-4978-BFE2-4D2A3D4BBCD7}" destId="{5D4B6BFD-5D27-48C4-BEC2-9E380C554D76}" srcOrd="0" destOrd="0" parTransId="{3385192B-14F3-4279-A04C-05061BC5F117}" sibTransId="{6ABFB11F-C0AA-4A54-ACD8-03C01942911A}"/>
    <dgm:cxn modelId="{F057E845-A768-4499-87EB-52961D626F85}" type="presOf" srcId="{30D48F61-8D7F-4978-BFE2-4D2A3D4BBCD7}" destId="{AA66EF71-B899-4E4B-8166-314E8B05CC83}" srcOrd="0" destOrd="0" presId="urn:microsoft.com/office/officeart/2005/8/layout/vList2"/>
    <dgm:cxn modelId="{904BB868-2507-4E65-B0B7-2CA6774FA116}" srcId="{30D48F61-8D7F-4978-BFE2-4D2A3D4BBCD7}" destId="{930E3532-0D07-4FF9-948C-97FC36EFD579}" srcOrd="7" destOrd="0" parTransId="{864A6FAF-D7AA-45F3-AAD3-C90C3F117E5B}" sibTransId="{A44010C7-1DDD-41A6-AF8D-880F9CC28C77}"/>
    <dgm:cxn modelId="{C24C156D-EC57-436D-A41F-F1C1609B6F76}" type="presOf" srcId="{22AF2522-D44D-4F93-AB74-CBFBD83A115A}" destId="{49BD1366-94EA-469E-AFBA-4575882D3468}" srcOrd="0" destOrd="5" presId="urn:microsoft.com/office/officeart/2005/8/layout/vList2"/>
    <dgm:cxn modelId="{0AE8DD70-DF3D-4FD9-BDAE-934F916FDE02}" type="presOf" srcId="{2B61207D-573D-49CA-A678-724DE8A3792C}" destId="{49BD1366-94EA-469E-AFBA-4575882D3468}" srcOrd="0" destOrd="8" presId="urn:microsoft.com/office/officeart/2005/8/layout/vList2"/>
    <dgm:cxn modelId="{76DBFC50-C9DB-4694-8854-7AB888FCC4B4}" type="presOf" srcId="{5D4B6BFD-5D27-48C4-BEC2-9E380C554D76}" destId="{49BD1366-94EA-469E-AFBA-4575882D3468}" srcOrd="0" destOrd="0" presId="urn:microsoft.com/office/officeart/2005/8/layout/vList2"/>
    <dgm:cxn modelId="{825F7F8B-D8A5-410F-BABB-B39DCA2DB21B}" type="presOf" srcId="{930E3532-0D07-4FF9-948C-97FC36EFD579}" destId="{49BD1366-94EA-469E-AFBA-4575882D3468}" srcOrd="0" destOrd="7" presId="urn:microsoft.com/office/officeart/2005/8/layout/vList2"/>
    <dgm:cxn modelId="{2F6E798E-97FF-473F-981E-FBBAA164324C}" type="presOf" srcId="{24E876CF-91E0-4203-95FC-C0DAB18E3891}" destId="{49BD1366-94EA-469E-AFBA-4575882D3468}" srcOrd="0" destOrd="2" presId="urn:microsoft.com/office/officeart/2005/8/layout/vList2"/>
    <dgm:cxn modelId="{D4712D9E-93B6-47C4-9103-0351B1069BD8}" srcId="{30D48F61-8D7F-4978-BFE2-4D2A3D4BBCD7}" destId="{2B61207D-573D-49CA-A678-724DE8A3792C}" srcOrd="8" destOrd="0" parTransId="{7404E34E-7F15-4185-97C4-3986ED62A95F}" sibTransId="{1C86A1B4-38CC-472F-BBB1-408FCC1EFEF9}"/>
    <dgm:cxn modelId="{1BC446C0-F311-42A2-AF02-7A5D3BFA17DA}" srcId="{30D48F61-8D7F-4978-BFE2-4D2A3D4BBCD7}" destId="{E65BCAE8-D035-48AA-A3A9-38ED50B94BC1}" srcOrd="4" destOrd="0" parTransId="{72F14436-EAEC-4E41-8F76-596ABC53E798}" sibTransId="{A6397CD7-E33A-455E-A097-FB5363E54D18}"/>
    <dgm:cxn modelId="{F8672AC4-35FF-4F4B-AE40-F5B4DA19F2DC}" type="presOf" srcId="{C2EB49D0-8C40-4B2E-A314-18A11C1E4D9D}" destId="{49BD1366-94EA-469E-AFBA-4575882D3468}" srcOrd="0" destOrd="6" presId="urn:microsoft.com/office/officeart/2005/8/layout/vList2"/>
    <dgm:cxn modelId="{4D5C09D8-C3AC-482F-B6BB-11869083E3D9}" srcId="{30D48F61-8D7F-4978-BFE2-4D2A3D4BBCD7}" destId="{4DBBB0ED-7D6A-4269-B0BA-D9CD5DAC1F70}" srcOrd="1" destOrd="0" parTransId="{38A76BF2-6AAC-421C-A5CF-2E976A1D29B0}" sibTransId="{FFF987ED-C461-4530-982B-6B31B9A88FCC}"/>
    <dgm:cxn modelId="{90C6EAF0-D887-4701-AB14-41590E7B3DC2}" srcId="{ED3395A9-FA17-4819-B445-18ABEF84B719}" destId="{30D48F61-8D7F-4978-BFE2-4D2A3D4BBCD7}" srcOrd="0" destOrd="0" parTransId="{84E19779-4C78-40F9-8106-DE5F0649D9F2}" sibTransId="{95BA7FDA-FC36-4A9B-8339-B92610B8A6D6}"/>
    <dgm:cxn modelId="{40395BFA-382D-4B3F-9012-A85A1DE58503}" srcId="{30D48F61-8D7F-4978-BFE2-4D2A3D4BBCD7}" destId="{24E876CF-91E0-4203-95FC-C0DAB18E3891}" srcOrd="2" destOrd="0" parTransId="{881CF15F-D163-4D63-9659-D0A70D172B0B}" sibTransId="{F4D8FC55-ACDC-45F3-A510-BF596370C61F}"/>
    <dgm:cxn modelId="{BDCBDAFC-7A28-4DE2-94DE-4D60555EE117}" type="presOf" srcId="{4DBBB0ED-7D6A-4269-B0BA-D9CD5DAC1F70}" destId="{49BD1366-94EA-469E-AFBA-4575882D3468}" srcOrd="0" destOrd="1" presId="urn:microsoft.com/office/officeart/2005/8/layout/vList2"/>
    <dgm:cxn modelId="{89CA86EC-E6D9-4288-9BCA-B53B5E502813}" type="presParOf" srcId="{7E84BC62-732C-4ECB-BD15-33CE25A24361}" destId="{AA66EF71-B899-4E4B-8166-314E8B05CC83}" srcOrd="0" destOrd="0" presId="urn:microsoft.com/office/officeart/2005/8/layout/vList2"/>
    <dgm:cxn modelId="{7D49AD24-A0D2-426B-9BC3-0E0E6349C4F0}" type="presParOf" srcId="{7E84BC62-732C-4ECB-BD15-33CE25A24361}" destId="{49BD1366-94EA-469E-AFBA-4575882D346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A4ACF6-73F5-4CE2-AC38-F6E3A838E3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ACAA070-927E-46AD-99EF-8B7261CDA874}">
      <dgm:prSet/>
      <dgm:spPr/>
      <dgm:t>
        <a:bodyPr/>
        <a:lstStyle/>
        <a:p>
          <a:r>
            <a:rPr lang="en-US" b="1" dirty="0"/>
            <a:t>Ik </a:t>
          </a:r>
          <a:r>
            <a:rPr lang="en-US" b="1" dirty="0" err="1"/>
            <a:t>vind</a:t>
          </a:r>
          <a:r>
            <a:rPr lang="en-US" b="1" dirty="0"/>
            <a:t> </a:t>
          </a:r>
          <a:r>
            <a:rPr lang="en-US" b="1" dirty="0" err="1"/>
            <a:t>dit</a:t>
          </a:r>
          <a:r>
            <a:rPr lang="en-US" b="1" dirty="0"/>
            <a:t> – </a:t>
          </a:r>
          <a:r>
            <a:rPr lang="en-US" b="1" dirty="0" err="1"/>
            <a:t>jij</a:t>
          </a:r>
          <a:r>
            <a:rPr lang="en-US" b="1" dirty="0"/>
            <a:t> </a:t>
          </a:r>
          <a:r>
            <a:rPr lang="en-US" b="1" dirty="0" err="1"/>
            <a:t>vindt</a:t>
          </a:r>
          <a:r>
            <a:rPr lang="en-US" b="1" dirty="0"/>
            <a:t> </a:t>
          </a:r>
          <a:r>
            <a:rPr lang="en-US" b="1" dirty="0" err="1"/>
            <a:t>dat</a:t>
          </a:r>
          <a:endParaRPr lang="en-US" b="1" dirty="0"/>
        </a:p>
      </dgm:t>
    </dgm:pt>
    <dgm:pt modelId="{142C67DD-DACE-4D4D-A378-A84D3A299D83}" type="parTrans" cxnId="{9C032EBB-ED17-47C5-A77D-6D4A4958CCA5}">
      <dgm:prSet/>
      <dgm:spPr/>
      <dgm:t>
        <a:bodyPr/>
        <a:lstStyle/>
        <a:p>
          <a:endParaRPr lang="en-US" b="1"/>
        </a:p>
      </dgm:t>
    </dgm:pt>
    <dgm:pt modelId="{EFE86E6C-3B09-4E14-B5B2-423754DA70F3}" type="sibTrans" cxnId="{9C032EBB-ED17-47C5-A77D-6D4A4958CCA5}">
      <dgm:prSet/>
      <dgm:spPr/>
      <dgm:t>
        <a:bodyPr/>
        <a:lstStyle/>
        <a:p>
          <a:endParaRPr lang="en-US" b="1"/>
        </a:p>
      </dgm:t>
    </dgm:pt>
    <dgm:pt modelId="{B0CDFEA0-9E68-4521-AA35-468C2F510000}">
      <dgm:prSet/>
      <dgm:spPr/>
      <dgm:t>
        <a:bodyPr/>
        <a:lstStyle/>
        <a:p>
          <a:r>
            <a:rPr lang="en-US" b="1" dirty="0"/>
            <a:t>Wat </a:t>
          </a:r>
          <a:r>
            <a:rPr lang="en-US" b="1" dirty="0" err="1"/>
            <a:t>vinden</a:t>
          </a:r>
          <a:r>
            <a:rPr lang="en-US" b="1" dirty="0"/>
            <a:t> </a:t>
          </a:r>
          <a:r>
            <a:rPr lang="en-US" b="1" dirty="0" err="1"/>
            <a:t>wij</a:t>
          </a:r>
          <a:r>
            <a:rPr lang="en-US" b="1" dirty="0"/>
            <a:t> </a:t>
          </a:r>
          <a:r>
            <a:rPr lang="en-US" b="1" dirty="0" err="1"/>
            <a:t>samen</a:t>
          </a:r>
          <a:r>
            <a:rPr lang="en-US" b="1" dirty="0"/>
            <a:t>?</a:t>
          </a:r>
        </a:p>
      </dgm:t>
    </dgm:pt>
    <dgm:pt modelId="{5CF9FF87-4025-4198-A13A-9E5406304F84}" type="parTrans" cxnId="{6B855DD2-907A-42B5-A0B2-791E2D5BA2B3}">
      <dgm:prSet/>
      <dgm:spPr/>
      <dgm:t>
        <a:bodyPr/>
        <a:lstStyle/>
        <a:p>
          <a:endParaRPr lang="en-US" b="1"/>
        </a:p>
      </dgm:t>
    </dgm:pt>
    <dgm:pt modelId="{4C994D5D-C810-44E9-AC36-ED1F77F56ED6}" type="sibTrans" cxnId="{6B855DD2-907A-42B5-A0B2-791E2D5BA2B3}">
      <dgm:prSet/>
      <dgm:spPr/>
      <dgm:t>
        <a:bodyPr/>
        <a:lstStyle/>
        <a:p>
          <a:endParaRPr lang="en-US" b="1"/>
        </a:p>
      </dgm:t>
    </dgm:pt>
    <dgm:pt modelId="{4919B61A-F0AB-487C-8D55-5561DF795B26}">
      <dgm:prSet/>
      <dgm:spPr/>
      <dgm:t>
        <a:bodyPr/>
        <a:lstStyle/>
        <a:p>
          <a:r>
            <a:rPr lang="en-US" b="1"/>
            <a:t>Omgaan met emoties</a:t>
          </a:r>
        </a:p>
      </dgm:t>
    </dgm:pt>
    <dgm:pt modelId="{ACF0E0D5-B1DC-4029-9E1F-B981755C98FC}" type="parTrans" cxnId="{0F898B61-9083-4D29-9283-DE33DE9E0EE8}">
      <dgm:prSet/>
      <dgm:spPr/>
      <dgm:t>
        <a:bodyPr/>
        <a:lstStyle/>
        <a:p>
          <a:endParaRPr lang="en-US" b="1"/>
        </a:p>
      </dgm:t>
    </dgm:pt>
    <dgm:pt modelId="{3C571B27-77A0-41BF-BE40-36C9263A66B6}" type="sibTrans" cxnId="{0F898B61-9083-4D29-9283-DE33DE9E0EE8}">
      <dgm:prSet/>
      <dgm:spPr/>
      <dgm:t>
        <a:bodyPr/>
        <a:lstStyle/>
        <a:p>
          <a:endParaRPr lang="en-US" b="1"/>
        </a:p>
      </dgm:t>
    </dgm:pt>
    <dgm:pt modelId="{37D781A4-9570-40E7-81C6-B860B556BCB9}">
      <dgm:prSet/>
      <dgm:spPr/>
      <dgm:t>
        <a:bodyPr/>
        <a:lstStyle/>
        <a:p>
          <a:r>
            <a:rPr lang="en-US" b="1"/>
            <a:t>Vertragen en luisteren</a:t>
          </a:r>
        </a:p>
      </dgm:t>
    </dgm:pt>
    <dgm:pt modelId="{8AA4880C-7D17-48C0-8808-04BF5288EC6E}" type="parTrans" cxnId="{8AF15ED8-7CDC-4950-B510-7CFF0783C509}">
      <dgm:prSet/>
      <dgm:spPr/>
      <dgm:t>
        <a:bodyPr/>
        <a:lstStyle/>
        <a:p>
          <a:endParaRPr lang="en-US" b="1"/>
        </a:p>
      </dgm:t>
    </dgm:pt>
    <dgm:pt modelId="{7D41D4DA-AB2A-4CC6-8F74-C4A89F72BCF2}" type="sibTrans" cxnId="{8AF15ED8-7CDC-4950-B510-7CFF0783C509}">
      <dgm:prSet/>
      <dgm:spPr/>
      <dgm:t>
        <a:bodyPr/>
        <a:lstStyle/>
        <a:p>
          <a:endParaRPr lang="en-US" b="1"/>
        </a:p>
      </dgm:t>
    </dgm:pt>
    <dgm:pt modelId="{170E4879-A51F-4527-A73A-6C3128E4A4DE}" type="pres">
      <dgm:prSet presAssocID="{E8A4ACF6-73F5-4CE2-AC38-F6E3A838E39D}" presName="linear" presStyleCnt="0">
        <dgm:presLayoutVars>
          <dgm:animLvl val="lvl"/>
          <dgm:resizeHandles val="exact"/>
        </dgm:presLayoutVars>
      </dgm:prSet>
      <dgm:spPr/>
    </dgm:pt>
    <dgm:pt modelId="{B8435159-A641-47F9-9FA8-DCCC3465F6FA}" type="pres">
      <dgm:prSet presAssocID="{BACAA070-927E-46AD-99EF-8B7261CDA8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C3B476-93C3-44DC-A97C-582D85A6BDE9}" type="pres">
      <dgm:prSet presAssocID="{EFE86E6C-3B09-4E14-B5B2-423754DA70F3}" presName="spacer" presStyleCnt="0"/>
      <dgm:spPr/>
    </dgm:pt>
    <dgm:pt modelId="{483545E9-C075-46AF-A937-95B825218B5C}" type="pres">
      <dgm:prSet presAssocID="{B0CDFEA0-9E68-4521-AA35-468C2F51000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213A4E8-A199-41F7-ADE2-85593C5B7388}" type="pres">
      <dgm:prSet presAssocID="{4C994D5D-C810-44E9-AC36-ED1F77F56ED6}" presName="spacer" presStyleCnt="0"/>
      <dgm:spPr/>
    </dgm:pt>
    <dgm:pt modelId="{8AF32ABD-5030-468E-AA56-545DE77D4CBB}" type="pres">
      <dgm:prSet presAssocID="{4919B61A-F0AB-487C-8D55-5561DF795B2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0AB2236-629B-4555-9073-7DB9E70E83D1}" type="pres">
      <dgm:prSet presAssocID="{3C571B27-77A0-41BF-BE40-36C9263A66B6}" presName="spacer" presStyleCnt="0"/>
      <dgm:spPr/>
    </dgm:pt>
    <dgm:pt modelId="{FF3C894D-DA98-4D97-92E3-C3C010979E08}" type="pres">
      <dgm:prSet presAssocID="{37D781A4-9570-40E7-81C6-B860B556BCB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9D06F2D-40B2-44A7-A682-8E8FA84E7C70}" type="presOf" srcId="{E8A4ACF6-73F5-4CE2-AC38-F6E3A838E39D}" destId="{170E4879-A51F-4527-A73A-6C3128E4A4DE}" srcOrd="0" destOrd="0" presId="urn:microsoft.com/office/officeart/2005/8/layout/vList2"/>
    <dgm:cxn modelId="{0F898B61-9083-4D29-9283-DE33DE9E0EE8}" srcId="{E8A4ACF6-73F5-4CE2-AC38-F6E3A838E39D}" destId="{4919B61A-F0AB-487C-8D55-5561DF795B26}" srcOrd="2" destOrd="0" parTransId="{ACF0E0D5-B1DC-4029-9E1F-B981755C98FC}" sibTransId="{3C571B27-77A0-41BF-BE40-36C9263A66B6}"/>
    <dgm:cxn modelId="{AF023255-541A-4483-85AA-6288AA3228F4}" type="presOf" srcId="{37D781A4-9570-40E7-81C6-B860B556BCB9}" destId="{FF3C894D-DA98-4D97-92E3-C3C010979E08}" srcOrd="0" destOrd="0" presId="urn:microsoft.com/office/officeart/2005/8/layout/vList2"/>
    <dgm:cxn modelId="{689B3657-58C2-4432-9C49-5F5CD5045D46}" type="presOf" srcId="{B0CDFEA0-9E68-4521-AA35-468C2F510000}" destId="{483545E9-C075-46AF-A937-95B825218B5C}" srcOrd="0" destOrd="0" presId="urn:microsoft.com/office/officeart/2005/8/layout/vList2"/>
    <dgm:cxn modelId="{6F920B89-1BEB-47A3-9887-2CA62A88C646}" type="presOf" srcId="{BACAA070-927E-46AD-99EF-8B7261CDA874}" destId="{B8435159-A641-47F9-9FA8-DCCC3465F6FA}" srcOrd="0" destOrd="0" presId="urn:microsoft.com/office/officeart/2005/8/layout/vList2"/>
    <dgm:cxn modelId="{9C032EBB-ED17-47C5-A77D-6D4A4958CCA5}" srcId="{E8A4ACF6-73F5-4CE2-AC38-F6E3A838E39D}" destId="{BACAA070-927E-46AD-99EF-8B7261CDA874}" srcOrd="0" destOrd="0" parTransId="{142C67DD-DACE-4D4D-A378-A84D3A299D83}" sibTransId="{EFE86E6C-3B09-4E14-B5B2-423754DA70F3}"/>
    <dgm:cxn modelId="{6B855DD2-907A-42B5-A0B2-791E2D5BA2B3}" srcId="{E8A4ACF6-73F5-4CE2-AC38-F6E3A838E39D}" destId="{B0CDFEA0-9E68-4521-AA35-468C2F510000}" srcOrd="1" destOrd="0" parTransId="{5CF9FF87-4025-4198-A13A-9E5406304F84}" sibTransId="{4C994D5D-C810-44E9-AC36-ED1F77F56ED6}"/>
    <dgm:cxn modelId="{8AF15ED8-7CDC-4950-B510-7CFF0783C509}" srcId="{E8A4ACF6-73F5-4CE2-AC38-F6E3A838E39D}" destId="{37D781A4-9570-40E7-81C6-B860B556BCB9}" srcOrd="3" destOrd="0" parTransId="{8AA4880C-7D17-48C0-8808-04BF5288EC6E}" sibTransId="{7D41D4DA-AB2A-4CC6-8F74-C4A89F72BCF2}"/>
    <dgm:cxn modelId="{436348FA-4EFD-404A-80CB-673DBAB0B6A7}" type="presOf" srcId="{4919B61A-F0AB-487C-8D55-5561DF795B26}" destId="{8AF32ABD-5030-468E-AA56-545DE77D4CBB}" srcOrd="0" destOrd="0" presId="urn:microsoft.com/office/officeart/2005/8/layout/vList2"/>
    <dgm:cxn modelId="{97C9109E-AECA-4D26-9CDA-B1610DA3A355}" type="presParOf" srcId="{170E4879-A51F-4527-A73A-6C3128E4A4DE}" destId="{B8435159-A641-47F9-9FA8-DCCC3465F6FA}" srcOrd="0" destOrd="0" presId="urn:microsoft.com/office/officeart/2005/8/layout/vList2"/>
    <dgm:cxn modelId="{0B6C7108-321E-4D7D-9DB1-247FEE8D6979}" type="presParOf" srcId="{170E4879-A51F-4527-A73A-6C3128E4A4DE}" destId="{33C3B476-93C3-44DC-A97C-582D85A6BDE9}" srcOrd="1" destOrd="0" presId="urn:microsoft.com/office/officeart/2005/8/layout/vList2"/>
    <dgm:cxn modelId="{036B7B92-1EBE-464E-B50F-A8214E726B37}" type="presParOf" srcId="{170E4879-A51F-4527-A73A-6C3128E4A4DE}" destId="{483545E9-C075-46AF-A937-95B825218B5C}" srcOrd="2" destOrd="0" presId="urn:microsoft.com/office/officeart/2005/8/layout/vList2"/>
    <dgm:cxn modelId="{7989CB23-877B-4440-BECB-BF7CFA2E0BB1}" type="presParOf" srcId="{170E4879-A51F-4527-A73A-6C3128E4A4DE}" destId="{C213A4E8-A199-41F7-ADE2-85593C5B7388}" srcOrd="3" destOrd="0" presId="urn:microsoft.com/office/officeart/2005/8/layout/vList2"/>
    <dgm:cxn modelId="{6CD2FD9D-89EA-45DE-B9E4-E4E518CCC5AC}" type="presParOf" srcId="{170E4879-A51F-4527-A73A-6C3128E4A4DE}" destId="{8AF32ABD-5030-468E-AA56-545DE77D4CBB}" srcOrd="4" destOrd="0" presId="urn:microsoft.com/office/officeart/2005/8/layout/vList2"/>
    <dgm:cxn modelId="{9234E817-3EFC-424D-8BFC-E2F224F08A5B}" type="presParOf" srcId="{170E4879-A51F-4527-A73A-6C3128E4A4DE}" destId="{F0AB2236-629B-4555-9073-7DB9E70E83D1}" srcOrd="5" destOrd="0" presId="urn:microsoft.com/office/officeart/2005/8/layout/vList2"/>
    <dgm:cxn modelId="{D03F610C-A671-4172-808E-32CB3609B0A4}" type="presParOf" srcId="{170E4879-A51F-4527-A73A-6C3128E4A4DE}" destId="{FF3C894D-DA98-4D97-92E3-C3C010979E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E45C8B-A3C5-4E16-A927-09CC78A0C8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66CF8D-C585-4AC9-BE8E-A2B32AE8621F}">
      <dgm:prSet/>
      <dgm:spPr/>
      <dgm:t>
        <a:bodyPr/>
        <a:lstStyle/>
        <a:p>
          <a:r>
            <a:rPr lang="en-US" b="1" dirty="0"/>
            <a:t>Ik ben OK - spel</a:t>
          </a:r>
        </a:p>
      </dgm:t>
    </dgm:pt>
    <dgm:pt modelId="{F7B29D67-F14D-454B-ACEB-8E2089CEF345}" type="parTrans" cxnId="{F9955541-AEA5-4FF9-B7AB-AB5362AE1FF9}">
      <dgm:prSet/>
      <dgm:spPr/>
      <dgm:t>
        <a:bodyPr/>
        <a:lstStyle/>
        <a:p>
          <a:endParaRPr lang="en-US" b="1"/>
        </a:p>
      </dgm:t>
    </dgm:pt>
    <dgm:pt modelId="{F93CE5E7-73EA-43BD-A8FE-DFCC32227918}" type="sibTrans" cxnId="{F9955541-AEA5-4FF9-B7AB-AB5362AE1FF9}">
      <dgm:prSet/>
      <dgm:spPr/>
      <dgm:t>
        <a:bodyPr/>
        <a:lstStyle/>
        <a:p>
          <a:endParaRPr lang="en-US" b="1"/>
        </a:p>
      </dgm:t>
    </dgm:pt>
    <dgm:pt modelId="{9DBB2DB2-C1B9-4DE1-AEC2-62A8CEF40D18}">
      <dgm:prSet/>
      <dgm:spPr/>
      <dgm:t>
        <a:bodyPr/>
        <a:lstStyle/>
        <a:p>
          <a:r>
            <a:rPr lang="en-US" b="1" dirty="0"/>
            <a:t>Wat doe </a:t>
          </a:r>
          <a:r>
            <a:rPr lang="en-US" b="1" dirty="0" err="1"/>
            <a:t>ik</a:t>
          </a:r>
          <a:r>
            <a:rPr lang="en-US" b="1" dirty="0"/>
            <a:t>?</a:t>
          </a:r>
        </a:p>
      </dgm:t>
    </dgm:pt>
    <dgm:pt modelId="{8B3E96EA-DED2-48DB-AD55-9D3379E00E54}" type="parTrans" cxnId="{D2DC14E6-973E-4F7E-818A-8F5CEF6DA80C}">
      <dgm:prSet/>
      <dgm:spPr/>
      <dgm:t>
        <a:bodyPr/>
        <a:lstStyle/>
        <a:p>
          <a:endParaRPr lang="en-US" b="1"/>
        </a:p>
      </dgm:t>
    </dgm:pt>
    <dgm:pt modelId="{101BD821-9F31-468F-8B49-ECAB315FE501}" type="sibTrans" cxnId="{D2DC14E6-973E-4F7E-818A-8F5CEF6DA80C}">
      <dgm:prSet/>
      <dgm:spPr/>
      <dgm:t>
        <a:bodyPr/>
        <a:lstStyle/>
        <a:p>
          <a:endParaRPr lang="en-US" b="1"/>
        </a:p>
      </dgm:t>
    </dgm:pt>
    <dgm:pt modelId="{E6A1A513-8E43-4E2C-8898-2BDBB9ED2DA2}">
      <dgm:prSet/>
      <dgm:spPr/>
      <dgm:t>
        <a:bodyPr/>
        <a:lstStyle/>
        <a:p>
          <a:r>
            <a:rPr lang="en-US" b="1"/>
            <a:t>Wat zie ik bij anderen?</a:t>
          </a:r>
        </a:p>
      </dgm:t>
    </dgm:pt>
    <dgm:pt modelId="{295CC23B-A288-4315-A968-240DF2533FAA}" type="parTrans" cxnId="{79930EA9-4243-4B89-9635-292941C522E3}">
      <dgm:prSet/>
      <dgm:spPr/>
      <dgm:t>
        <a:bodyPr/>
        <a:lstStyle/>
        <a:p>
          <a:endParaRPr lang="en-US" b="1"/>
        </a:p>
      </dgm:t>
    </dgm:pt>
    <dgm:pt modelId="{BB491817-D92D-45E3-918A-A74C89809459}" type="sibTrans" cxnId="{79930EA9-4243-4B89-9635-292941C522E3}">
      <dgm:prSet/>
      <dgm:spPr/>
      <dgm:t>
        <a:bodyPr/>
        <a:lstStyle/>
        <a:p>
          <a:endParaRPr lang="en-US" b="1"/>
        </a:p>
      </dgm:t>
    </dgm:pt>
    <dgm:pt modelId="{6E25B06B-4B04-4D47-A337-427F7BA63727}">
      <dgm:prSet/>
      <dgm:spPr/>
      <dgm:t>
        <a:bodyPr/>
        <a:lstStyle/>
        <a:p>
          <a:r>
            <a:rPr lang="en-US" b="1" dirty="0"/>
            <a:t>Welke </a:t>
          </a:r>
          <a:r>
            <a:rPr lang="en-US" b="1" i="1" dirty="0" err="1"/>
            <a:t>ik</a:t>
          </a:r>
          <a:r>
            <a:rPr lang="en-US" b="1" dirty="0" err="1"/>
            <a:t>-posities</a:t>
          </a:r>
          <a:r>
            <a:rPr lang="en-US" b="1" dirty="0"/>
            <a:t>?</a:t>
          </a:r>
        </a:p>
      </dgm:t>
    </dgm:pt>
    <dgm:pt modelId="{9B25364E-AEBC-4069-B1EB-9935C962A3DD}" type="parTrans" cxnId="{3F12016E-ADEF-401A-B946-8446D5AAC258}">
      <dgm:prSet/>
      <dgm:spPr/>
      <dgm:t>
        <a:bodyPr/>
        <a:lstStyle/>
        <a:p>
          <a:endParaRPr lang="en-US" b="1"/>
        </a:p>
      </dgm:t>
    </dgm:pt>
    <dgm:pt modelId="{535DAD99-7B45-4142-8F46-0C086BB60359}" type="sibTrans" cxnId="{3F12016E-ADEF-401A-B946-8446D5AAC258}">
      <dgm:prSet/>
      <dgm:spPr/>
      <dgm:t>
        <a:bodyPr/>
        <a:lstStyle/>
        <a:p>
          <a:endParaRPr lang="en-US" b="1"/>
        </a:p>
      </dgm:t>
    </dgm:pt>
    <dgm:pt modelId="{762F3EBC-2986-4343-A4B8-FFA6EF48BB21}" type="pres">
      <dgm:prSet presAssocID="{84E45C8B-A3C5-4E16-A927-09CC78A0C8B9}" presName="linear" presStyleCnt="0">
        <dgm:presLayoutVars>
          <dgm:dir/>
          <dgm:animLvl val="lvl"/>
          <dgm:resizeHandles val="exact"/>
        </dgm:presLayoutVars>
      </dgm:prSet>
      <dgm:spPr/>
    </dgm:pt>
    <dgm:pt modelId="{F97DA5D9-AF1B-41D5-A15D-7F173843645C}" type="pres">
      <dgm:prSet presAssocID="{9066CF8D-C585-4AC9-BE8E-A2B32AE8621F}" presName="parentLin" presStyleCnt="0"/>
      <dgm:spPr/>
    </dgm:pt>
    <dgm:pt modelId="{4A42B39C-BDDD-4A5F-8577-8694D17F18BA}" type="pres">
      <dgm:prSet presAssocID="{9066CF8D-C585-4AC9-BE8E-A2B32AE8621F}" presName="parentLeftMargin" presStyleLbl="node1" presStyleIdx="0" presStyleCnt="4"/>
      <dgm:spPr/>
    </dgm:pt>
    <dgm:pt modelId="{EB92F7A5-F259-455C-87AA-972AB3DD5B9B}" type="pres">
      <dgm:prSet presAssocID="{9066CF8D-C585-4AC9-BE8E-A2B32AE8621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330299A-2405-4FEC-921D-CC4259878134}" type="pres">
      <dgm:prSet presAssocID="{9066CF8D-C585-4AC9-BE8E-A2B32AE8621F}" presName="negativeSpace" presStyleCnt="0"/>
      <dgm:spPr/>
    </dgm:pt>
    <dgm:pt modelId="{F6029D24-E7B7-490C-9FE9-A7AE9C39DC52}" type="pres">
      <dgm:prSet presAssocID="{9066CF8D-C585-4AC9-BE8E-A2B32AE8621F}" presName="childText" presStyleLbl="conFgAcc1" presStyleIdx="0" presStyleCnt="4">
        <dgm:presLayoutVars>
          <dgm:bulletEnabled val="1"/>
        </dgm:presLayoutVars>
      </dgm:prSet>
      <dgm:spPr/>
    </dgm:pt>
    <dgm:pt modelId="{EC56688A-A1C9-419B-9ADE-8072991F4629}" type="pres">
      <dgm:prSet presAssocID="{F93CE5E7-73EA-43BD-A8FE-DFCC32227918}" presName="spaceBetweenRectangles" presStyleCnt="0"/>
      <dgm:spPr/>
    </dgm:pt>
    <dgm:pt modelId="{3647EF02-FFEE-4596-AD5A-7C1D714B172F}" type="pres">
      <dgm:prSet presAssocID="{9DBB2DB2-C1B9-4DE1-AEC2-62A8CEF40D18}" presName="parentLin" presStyleCnt="0"/>
      <dgm:spPr/>
    </dgm:pt>
    <dgm:pt modelId="{1BD8F2A4-1EEA-436D-B689-6A47DF651734}" type="pres">
      <dgm:prSet presAssocID="{9DBB2DB2-C1B9-4DE1-AEC2-62A8CEF40D18}" presName="parentLeftMargin" presStyleLbl="node1" presStyleIdx="0" presStyleCnt="4"/>
      <dgm:spPr/>
    </dgm:pt>
    <dgm:pt modelId="{EA615075-15D0-43CD-B36A-5B3C0775AB87}" type="pres">
      <dgm:prSet presAssocID="{9DBB2DB2-C1B9-4DE1-AEC2-62A8CEF40D1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4CA8C11-6ABC-4DE8-8041-89838EE3E983}" type="pres">
      <dgm:prSet presAssocID="{9DBB2DB2-C1B9-4DE1-AEC2-62A8CEF40D18}" presName="negativeSpace" presStyleCnt="0"/>
      <dgm:spPr/>
    </dgm:pt>
    <dgm:pt modelId="{BADDBCA3-9186-409C-96E4-D28A5A8A97C4}" type="pres">
      <dgm:prSet presAssocID="{9DBB2DB2-C1B9-4DE1-AEC2-62A8CEF40D18}" presName="childText" presStyleLbl="conFgAcc1" presStyleIdx="1" presStyleCnt="4">
        <dgm:presLayoutVars>
          <dgm:bulletEnabled val="1"/>
        </dgm:presLayoutVars>
      </dgm:prSet>
      <dgm:spPr/>
    </dgm:pt>
    <dgm:pt modelId="{DE8B1556-C0CD-4A9B-A9A5-DBBF593B7C02}" type="pres">
      <dgm:prSet presAssocID="{101BD821-9F31-468F-8B49-ECAB315FE501}" presName="spaceBetweenRectangles" presStyleCnt="0"/>
      <dgm:spPr/>
    </dgm:pt>
    <dgm:pt modelId="{B1B1E46C-F8E5-455F-BA74-B658933E61D5}" type="pres">
      <dgm:prSet presAssocID="{E6A1A513-8E43-4E2C-8898-2BDBB9ED2DA2}" presName="parentLin" presStyleCnt="0"/>
      <dgm:spPr/>
    </dgm:pt>
    <dgm:pt modelId="{C9CE36EA-D36D-48AB-9E9B-8D5AA70DFFCB}" type="pres">
      <dgm:prSet presAssocID="{E6A1A513-8E43-4E2C-8898-2BDBB9ED2DA2}" presName="parentLeftMargin" presStyleLbl="node1" presStyleIdx="1" presStyleCnt="4"/>
      <dgm:spPr/>
    </dgm:pt>
    <dgm:pt modelId="{73AD2C2F-F1ED-4D59-9FF6-3209910CCD6E}" type="pres">
      <dgm:prSet presAssocID="{E6A1A513-8E43-4E2C-8898-2BDBB9ED2DA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47E337-9AA7-4255-B5FA-69CC8FE42EE1}" type="pres">
      <dgm:prSet presAssocID="{E6A1A513-8E43-4E2C-8898-2BDBB9ED2DA2}" presName="negativeSpace" presStyleCnt="0"/>
      <dgm:spPr/>
    </dgm:pt>
    <dgm:pt modelId="{68BFF3C8-26F6-45BD-9CD6-175E1CF5C364}" type="pres">
      <dgm:prSet presAssocID="{E6A1A513-8E43-4E2C-8898-2BDBB9ED2DA2}" presName="childText" presStyleLbl="conFgAcc1" presStyleIdx="2" presStyleCnt="4">
        <dgm:presLayoutVars>
          <dgm:bulletEnabled val="1"/>
        </dgm:presLayoutVars>
      </dgm:prSet>
      <dgm:spPr/>
    </dgm:pt>
    <dgm:pt modelId="{7E3FCCAC-0949-4026-9368-D44596AD29D8}" type="pres">
      <dgm:prSet presAssocID="{BB491817-D92D-45E3-918A-A74C89809459}" presName="spaceBetweenRectangles" presStyleCnt="0"/>
      <dgm:spPr/>
    </dgm:pt>
    <dgm:pt modelId="{32DF28EF-3D43-459C-BA70-53EFB34AC287}" type="pres">
      <dgm:prSet presAssocID="{6E25B06B-4B04-4D47-A337-427F7BA63727}" presName="parentLin" presStyleCnt="0"/>
      <dgm:spPr/>
    </dgm:pt>
    <dgm:pt modelId="{BA47932A-CC1B-4AF8-9B94-8B5489D02393}" type="pres">
      <dgm:prSet presAssocID="{6E25B06B-4B04-4D47-A337-427F7BA63727}" presName="parentLeftMargin" presStyleLbl="node1" presStyleIdx="2" presStyleCnt="4"/>
      <dgm:spPr/>
    </dgm:pt>
    <dgm:pt modelId="{6E165F1A-9BF5-49DA-8F25-8015D94396D6}" type="pres">
      <dgm:prSet presAssocID="{6E25B06B-4B04-4D47-A337-427F7BA6372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C27A2F2-1E11-439C-8957-E80BA4353FB7}" type="pres">
      <dgm:prSet presAssocID="{6E25B06B-4B04-4D47-A337-427F7BA63727}" presName="negativeSpace" presStyleCnt="0"/>
      <dgm:spPr/>
    </dgm:pt>
    <dgm:pt modelId="{D42FD916-DACF-48CA-9659-9A86C0784F12}" type="pres">
      <dgm:prSet presAssocID="{6E25B06B-4B04-4D47-A337-427F7BA6372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98E700D-B3FC-487A-9142-F9F34A5C3DAF}" type="presOf" srcId="{9066CF8D-C585-4AC9-BE8E-A2B32AE8621F}" destId="{EB92F7A5-F259-455C-87AA-972AB3DD5B9B}" srcOrd="1" destOrd="0" presId="urn:microsoft.com/office/officeart/2005/8/layout/list1"/>
    <dgm:cxn modelId="{09055F0F-1F7E-4DEE-A4A1-A5991254C906}" type="presOf" srcId="{9DBB2DB2-C1B9-4DE1-AEC2-62A8CEF40D18}" destId="{EA615075-15D0-43CD-B36A-5B3C0775AB87}" srcOrd="1" destOrd="0" presId="urn:microsoft.com/office/officeart/2005/8/layout/list1"/>
    <dgm:cxn modelId="{5B5E6023-A774-4C3E-9813-CFB7E25ACFCF}" type="presOf" srcId="{E6A1A513-8E43-4E2C-8898-2BDBB9ED2DA2}" destId="{C9CE36EA-D36D-48AB-9E9B-8D5AA70DFFCB}" srcOrd="0" destOrd="0" presId="urn:microsoft.com/office/officeart/2005/8/layout/list1"/>
    <dgm:cxn modelId="{F9955541-AEA5-4FF9-B7AB-AB5362AE1FF9}" srcId="{84E45C8B-A3C5-4E16-A927-09CC78A0C8B9}" destId="{9066CF8D-C585-4AC9-BE8E-A2B32AE8621F}" srcOrd="0" destOrd="0" parTransId="{F7B29D67-F14D-454B-ACEB-8E2089CEF345}" sibTransId="{F93CE5E7-73EA-43BD-A8FE-DFCC32227918}"/>
    <dgm:cxn modelId="{3F12016E-ADEF-401A-B946-8446D5AAC258}" srcId="{84E45C8B-A3C5-4E16-A927-09CC78A0C8B9}" destId="{6E25B06B-4B04-4D47-A337-427F7BA63727}" srcOrd="3" destOrd="0" parTransId="{9B25364E-AEBC-4069-B1EB-9935C962A3DD}" sibTransId="{535DAD99-7B45-4142-8F46-0C086BB60359}"/>
    <dgm:cxn modelId="{4FF45D93-B004-4B0E-80CB-B493835AB879}" type="presOf" srcId="{6E25B06B-4B04-4D47-A337-427F7BA63727}" destId="{BA47932A-CC1B-4AF8-9B94-8B5489D02393}" srcOrd="0" destOrd="0" presId="urn:microsoft.com/office/officeart/2005/8/layout/list1"/>
    <dgm:cxn modelId="{79930EA9-4243-4B89-9635-292941C522E3}" srcId="{84E45C8B-A3C5-4E16-A927-09CC78A0C8B9}" destId="{E6A1A513-8E43-4E2C-8898-2BDBB9ED2DA2}" srcOrd="2" destOrd="0" parTransId="{295CC23B-A288-4315-A968-240DF2533FAA}" sibTransId="{BB491817-D92D-45E3-918A-A74C89809459}"/>
    <dgm:cxn modelId="{F7C6DBAA-4137-4F2F-8077-60251CB092CB}" type="presOf" srcId="{6E25B06B-4B04-4D47-A337-427F7BA63727}" destId="{6E165F1A-9BF5-49DA-8F25-8015D94396D6}" srcOrd="1" destOrd="0" presId="urn:microsoft.com/office/officeart/2005/8/layout/list1"/>
    <dgm:cxn modelId="{EA980BD0-520F-4C26-93A9-31044BAF5452}" type="presOf" srcId="{9066CF8D-C585-4AC9-BE8E-A2B32AE8621F}" destId="{4A42B39C-BDDD-4A5F-8577-8694D17F18BA}" srcOrd="0" destOrd="0" presId="urn:microsoft.com/office/officeart/2005/8/layout/list1"/>
    <dgm:cxn modelId="{B755B3E0-6D92-41BC-8809-21A116EF2143}" type="presOf" srcId="{E6A1A513-8E43-4E2C-8898-2BDBB9ED2DA2}" destId="{73AD2C2F-F1ED-4D59-9FF6-3209910CCD6E}" srcOrd="1" destOrd="0" presId="urn:microsoft.com/office/officeart/2005/8/layout/list1"/>
    <dgm:cxn modelId="{D2DC14E6-973E-4F7E-818A-8F5CEF6DA80C}" srcId="{84E45C8B-A3C5-4E16-A927-09CC78A0C8B9}" destId="{9DBB2DB2-C1B9-4DE1-AEC2-62A8CEF40D18}" srcOrd="1" destOrd="0" parTransId="{8B3E96EA-DED2-48DB-AD55-9D3379E00E54}" sibTransId="{101BD821-9F31-468F-8B49-ECAB315FE501}"/>
    <dgm:cxn modelId="{AEEA2CE7-58D5-417D-BEB7-65C3DD08947F}" type="presOf" srcId="{84E45C8B-A3C5-4E16-A927-09CC78A0C8B9}" destId="{762F3EBC-2986-4343-A4B8-FFA6EF48BB21}" srcOrd="0" destOrd="0" presId="urn:microsoft.com/office/officeart/2005/8/layout/list1"/>
    <dgm:cxn modelId="{D89577EB-7D89-42A0-8CC3-F14A8FF4D97A}" type="presOf" srcId="{9DBB2DB2-C1B9-4DE1-AEC2-62A8CEF40D18}" destId="{1BD8F2A4-1EEA-436D-B689-6A47DF651734}" srcOrd="0" destOrd="0" presId="urn:microsoft.com/office/officeart/2005/8/layout/list1"/>
    <dgm:cxn modelId="{90D971AC-D58B-4089-B05A-435FCDAAB78D}" type="presParOf" srcId="{762F3EBC-2986-4343-A4B8-FFA6EF48BB21}" destId="{F97DA5D9-AF1B-41D5-A15D-7F173843645C}" srcOrd="0" destOrd="0" presId="urn:microsoft.com/office/officeart/2005/8/layout/list1"/>
    <dgm:cxn modelId="{ED40F706-5EB7-4CF4-8204-00AF948CE82B}" type="presParOf" srcId="{F97DA5D9-AF1B-41D5-A15D-7F173843645C}" destId="{4A42B39C-BDDD-4A5F-8577-8694D17F18BA}" srcOrd="0" destOrd="0" presId="urn:microsoft.com/office/officeart/2005/8/layout/list1"/>
    <dgm:cxn modelId="{EB5E13FC-FC69-42E1-A9A1-6633D5460F5F}" type="presParOf" srcId="{F97DA5D9-AF1B-41D5-A15D-7F173843645C}" destId="{EB92F7A5-F259-455C-87AA-972AB3DD5B9B}" srcOrd="1" destOrd="0" presId="urn:microsoft.com/office/officeart/2005/8/layout/list1"/>
    <dgm:cxn modelId="{E58246CD-CF68-47C5-9216-771013CD9BD7}" type="presParOf" srcId="{762F3EBC-2986-4343-A4B8-FFA6EF48BB21}" destId="{C330299A-2405-4FEC-921D-CC4259878134}" srcOrd="1" destOrd="0" presId="urn:microsoft.com/office/officeart/2005/8/layout/list1"/>
    <dgm:cxn modelId="{943EAFAF-0DEC-4EB3-BBC0-369337294EF7}" type="presParOf" srcId="{762F3EBC-2986-4343-A4B8-FFA6EF48BB21}" destId="{F6029D24-E7B7-490C-9FE9-A7AE9C39DC52}" srcOrd="2" destOrd="0" presId="urn:microsoft.com/office/officeart/2005/8/layout/list1"/>
    <dgm:cxn modelId="{B48ED0B2-6F73-46F3-A323-B8D3DBAFD42A}" type="presParOf" srcId="{762F3EBC-2986-4343-A4B8-FFA6EF48BB21}" destId="{EC56688A-A1C9-419B-9ADE-8072991F4629}" srcOrd="3" destOrd="0" presId="urn:microsoft.com/office/officeart/2005/8/layout/list1"/>
    <dgm:cxn modelId="{B48494B9-1CE3-4D35-B3A7-00631AD0B364}" type="presParOf" srcId="{762F3EBC-2986-4343-A4B8-FFA6EF48BB21}" destId="{3647EF02-FFEE-4596-AD5A-7C1D714B172F}" srcOrd="4" destOrd="0" presId="urn:microsoft.com/office/officeart/2005/8/layout/list1"/>
    <dgm:cxn modelId="{A2A0BC33-4855-4F79-8D81-D88A021452F4}" type="presParOf" srcId="{3647EF02-FFEE-4596-AD5A-7C1D714B172F}" destId="{1BD8F2A4-1EEA-436D-B689-6A47DF651734}" srcOrd="0" destOrd="0" presId="urn:microsoft.com/office/officeart/2005/8/layout/list1"/>
    <dgm:cxn modelId="{D68308EF-5FA0-4F2C-AF8A-AA89601A94F4}" type="presParOf" srcId="{3647EF02-FFEE-4596-AD5A-7C1D714B172F}" destId="{EA615075-15D0-43CD-B36A-5B3C0775AB87}" srcOrd="1" destOrd="0" presId="urn:microsoft.com/office/officeart/2005/8/layout/list1"/>
    <dgm:cxn modelId="{7630D0D7-0826-4587-8E41-8F006318E108}" type="presParOf" srcId="{762F3EBC-2986-4343-A4B8-FFA6EF48BB21}" destId="{74CA8C11-6ABC-4DE8-8041-89838EE3E983}" srcOrd="5" destOrd="0" presId="urn:microsoft.com/office/officeart/2005/8/layout/list1"/>
    <dgm:cxn modelId="{ED74DA9A-83D0-4BD3-931A-56389D972131}" type="presParOf" srcId="{762F3EBC-2986-4343-A4B8-FFA6EF48BB21}" destId="{BADDBCA3-9186-409C-96E4-D28A5A8A97C4}" srcOrd="6" destOrd="0" presId="urn:microsoft.com/office/officeart/2005/8/layout/list1"/>
    <dgm:cxn modelId="{5E72B372-67A3-4C14-8C39-83496EE25100}" type="presParOf" srcId="{762F3EBC-2986-4343-A4B8-FFA6EF48BB21}" destId="{DE8B1556-C0CD-4A9B-A9A5-DBBF593B7C02}" srcOrd="7" destOrd="0" presId="urn:microsoft.com/office/officeart/2005/8/layout/list1"/>
    <dgm:cxn modelId="{E1D1A6B3-7D42-4283-87A4-90F872C355A0}" type="presParOf" srcId="{762F3EBC-2986-4343-A4B8-FFA6EF48BB21}" destId="{B1B1E46C-F8E5-455F-BA74-B658933E61D5}" srcOrd="8" destOrd="0" presId="urn:microsoft.com/office/officeart/2005/8/layout/list1"/>
    <dgm:cxn modelId="{0E915C81-0140-466B-BDFC-78D3D32B966A}" type="presParOf" srcId="{B1B1E46C-F8E5-455F-BA74-B658933E61D5}" destId="{C9CE36EA-D36D-48AB-9E9B-8D5AA70DFFCB}" srcOrd="0" destOrd="0" presId="urn:microsoft.com/office/officeart/2005/8/layout/list1"/>
    <dgm:cxn modelId="{EAFE9D7D-2432-48ED-BCC7-B8644267C55E}" type="presParOf" srcId="{B1B1E46C-F8E5-455F-BA74-B658933E61D5}" destId="{73AD2C2F-F1ED-4D59-9FF6-3209910CCD6E}" srcOrd="1" destOrd="0" presId="urn:microsoft.com/office/officeart/2005/8/layout/list1"/>
    <dgm:cxn modelId="{1C9F9332-7897-43E7-BAFE-3DCCE21DDD9D}" type="presParOf" srcId="{762F3EBC-2986-4343-A4B8-FFA6EF48BB21}" destId="{3847E337-9AA7-4255-B5FA-69CC8FE42EE1}" srcOrd="9" destOrd="0" presId="urn:microsoft.com/office/officeart/2005/8/layout/list1"/>
    <dgm:cxn modelId="{19D7D623-72FB-41C9-A17A-F94F775D1554}" type="presParOf" srcId="{762F3EBC-2986-4343-A4B8-FFA6EF48BB21}" destId="{68BFF3C8-26F6-45BD-9CD6-175E1CF5C364}" srcOrd="10" destOrd="0" presId="urn:microsoft.com/office/officeart/2005/8/layout/list1"/>
    <dgm:cxn modelId="{E38AAF34-83E6-4CBC-9594-986CDBA801A3}" type="presParOf" srcId="{762F3EBC-2986-4343-A4B8-FFA6EF48BB21}" destId="{7E3FCCAC-0949-4026-9368-D44596AD29D8}" srcOrd="11" destOrd="0" presId="urn:microsoft.com/office/officeart/2005/8/layout/list1"/>
    <dgm:cxn modelId="{C97B408B-4C85-45AC-B4C8-0D5CCCACAE79}" type="presParOf" srcId="{762F3EBC-2986-4343-A4B8-FFA6EF48BB21}" destId="{32DF28EF-3D43-459C-BA70-53EFB34AC287}" srcOrd="12" destOrd="0" presId="urn:microsoft.com/office/officeart/2005/8/layout/list1"/>
    <dgm:cxn modelId="{8BCF93A5-003A-4F35-B075-303CA1093BB8}" type="presParOf" srcId="{32DF28EF-3D43-459C-BA70-53EFB34AC287}" destId="{BA47932A-CC1B-4AF8-9B94-8B5489D02393}" srcOrd="0" destOrd="0" presId="urn:microsoft.com/office/officeart/2005/8/layout/list1"/>
    <dgm:cxn modelId="{D434CC7F-84E1-4E31-B089-B715E3785EF6}" type="presParOf" srcId="{32DF28EF-3D43-459C-BA70-53EFB34AC287}" destId="{6E165F1A-9BF5-49DA-8F25-8015D94396D6}" srcOrd="1" destOrd="0" presId="urn:microsoft.com/office/officeart/2005/8/layout/list1"/>
    <dgm:cxn modelId="{D9AAFB46-0460-4554-9E4F-B481373CCDD2}" type="presParOf" srcId="{762F3EBC-2986-4343-A4B8-FFA6EF48BB21}" destId="{9C27A2F2-1E11-439C-8957-E80BA4353FB7}" srcOrd="13" destOrd="0" presId="urn:microsoft.com/office/officeart/2005/8/layout/list1"/>
    <dgm:cxn modelId="{CC02B9A6-C333-45C3-8F06-B1654602A35D}" type="presParOf" srcId="{762F3EBC-2986-4343-A4B8-FFA6EF48BB21}" destId="{D42FD916-DACF-48CA-9659-9A86C0784F1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CE708-941F-4FFC-BB3C-9E82512590CE}">
      <dsp:nvSpPr>
        <dsp:cNvPr id="0" name=""/>
        <dsp:cNvSpPr/>
      </dsp:nvSpPr>
      <dsp:spPr>
        <a:xfrm>
          <a:off x="962" y="1299582"/>
          <a:ext cx="3504344" cy="17521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Ina ter Avest</a:t>
          </a:r>
          <a:endParaRPr lang="en-US" sz="2900" b="1" kern="1200" dirty="0"/>
        </a:p>
      </dsp:txBody>
      <dsp:txXfrm>
        <a:off x="52281" y="1350901"/>
        <a:ext cx="3401706" cy="1649534"/>
      </dsp:txXfrm>
    </dsp:sp>
    <dsp:sp modelId="{3DF70664-6659-4A68-A3E9-E5C3EAB9213C}">
      <dsp:nvSpPr>
        <dsp:cNvPr id="0" name=""/>
        <dsp:cNvSpPr/>
      </dsp:nvSpPr>
      <dsp:spPr>
        <a:xfrm>
          <a:off x="4381393" y="1299582"/>
          <a:ext cx="3504344" cy="17521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b="1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Ibrahim Kurt 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b="1" kern="1200" dirty="0"/>
        </a:p>
      </dsp:txBody>
      <dsp:txXfrm>
        <a:off x="4432712" y="1350901"/>
        <a:ext cx="3401706" cy="1649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A431E-A446-4861-82D8-E2D7C60370A2}">
      <dsp:nvSpPr>
        <dsp:cNvPr id="0" name=""/>
        <dsp:cNvSpPr/>
      </dsp:nvSpPr>
      <dsp:spPr>
        <a:xfrm>
          <a:off x="0" y="355223"/>
          <a:ext cx="4683949" cy="1551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Begrip van </a:t>
          </a:r>
          <a:r>
            <a:rPr lang="en-US" sz="3900" b="1" kern="1200" dirty="0" err="1"/>
            <a:t>identiteitsprocessen</a:t>
          </a:r>
          <a:endParaRPr lang="en-US" sz="3900" b="1" kern="1200" dirty="0"/>
        </a:p>
      </dsp:txBody>
      <dsp:txXfrm>
        <a:off x="75734" y="430957"/>
        <a:ext cx="4532481" cy="1399952"/>
      </dsp:txXfrm>
    </dsp:sp>
    <dsp:sp modelId="{B8FD1302-E49B-44E4-A4A6-E3AC1F92EC88}">
      <dsp:nvSpPr>
        <dsp:cNvPr id="0" name=""/>
        <dsp:cNvSpPr/>
      </dsp:nvSpPr>
      <dsp:spPr>
        <a:xfrm>
          <a:off x="0" y="2018963"/>
          <a:ext cx="4683949" cy="15514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 err="1"/>
            <a:t>Oefenen</a:t>
          </a:r>
          <a:r>
            <a:rPr lang="en-US" sz="3900" b="1" kern="1200" dirty="0"/>
            <a:t> met </a:t>
          </a:r>
          <a:r>
            <a:rPr lang="en-US" sz="3900" b="1" kern="1200" dirty="0" err="1"/>
            <a:t>moderatie</a:t>
          </a:r>
          <a:endParaRPr lang="en-US" sz="3900" b="1" kern="1200" dirty="0"/>
        </a:p>
      </dsp:txBody>
      <dsp:txXfrm>
        <a:off x="75734" y="2094697"/>
        <a:ext cx="4532481" cy="1399952"/>
      </dsp:txXfrm>
    </dsp:sp>
    <dsp:sp modelId="{74ACE097-20B5-4276-BAF0-DA0E60116A51}">
      <dsp:nvSpPr>
        <dsp:cNvPr id="0" name=""/>
        <dsp:cNvSpPr/>
      </dsp:nvSpPr>
      <dsp:spPr>
        <a:xfrm>
          <a:off x="0" y="3682703"/>
          <a:ext cx="4683949" cy="15514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 err="1"/>
            <a:t>Ontwerpen</a:t>
          </a:r>
          <a:r>
            <a:rPr lang="en-US" sz="3900" b="1" kern="1200" dirty="0"/>
            <a:t> eigen </a:t>
          </a:r>
          <a:r>
            <a:rPr lang="en-US" sz="3900" b="1" kern="1200" dirty="0" err="1"/>
            <a:t>dialoogplan</a:t>
          </a:r>
          <a:endParaRPr lang="en-US" sz="3900" b="1" kern="1200" dirty="0"/>
        </a:p>
      </dsp:txBody>
      <dsp:txXfrm>
        <a:off x="75734" y="3758437"/>
        <a:ext cx="4532481" cy="1399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B101F-1284-4B48-986F-1951ABF80E72}">
      <dsp:nvSpPr>
        <dsp:cNvPr id="0" name=""/>
        <dsp:cNvSpPr/>
      </dsp:nvSpPr>
      <dsp:spPr>
        <a:xfrm>
          <a:off x="2179752" y="259992"/>
          <a:ext cx="3655123" cy="3655123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Zelfbeeld</a:t>
          </a:r>
          <a:endParaRPr lang="en-US" sz="1800" b="1" kern="1200" dirty="0"/>
        </a:p>
      </dsp:txBody>
      <dsp:txXfrm>
        <a:off x="4053438" y="806085"/>
        <a:ext cx="1240131" cy="848510"/>
      </dsp:txXfrm>
    </dsp:sp>
    <dsp:sp modelId="{27EC11C4-C010-4EBE-A544-B5302C065C48}">
      <dsp:nvSpPr>
        <dsp:cNvPr id="0" name=""/>
        <dsp:cNvSpPr/>
      </dsp:nvSpPr>
      <dsp:spPr>
        <a:xfrm>
          <a:off x="2051823" y="436221"/>
          <a:ext cx="3655123" cy="3655123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Erkenning</a:t>
          </a:r>
          <a:endParaRPr lang="en-US" sz="1800" b="1" kern="1200" dirty="0"/>
        </a:p>
      </dsp:txBody>
      <dsp:txXfrm>
        <a:off x="4440707" y="2089730"/>
        <a:ext cx="1087834" cy="918132"/>
      </dsp:txXfrm>
    </dsp:sp>
    <dsp:sp modelId="{1D7B884F-AF70-4927-869E-9EC89CE40D5C}">
      <dsp:nvSpPr>
        <dsp:cNvPr id="0" name=""/>
        <dsp:cNvSpPr/>
      </dsp:nvSpPr>
      <dsp:spPr>
        <a:xfrm>
          <a:off x="2051823" y="436221"/>
          <a:ext cx="3655123" cy="3655123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Loyaliteit</a:t>
          </a:r>
          <a:endParaRPr lang="en-US" sz="1800" b="1" kern="1200" dirty="0"/>
        </a:p>
      </dsp:txBody>
      <dsp:txXfrm>
        <a:off x="3226684" y="3177564"/>
        <a:ext cx="1305401" cy="783240"/>
      </dsp:txXfrm>
    </dsp:sp>
    <dsp:sp modelId="{36579FC1-7F39-4FA8-B888-7EE153F052CF}">
      <dsp:nvSpPr>
        <dsp:cNvPr id="0" name=""/>
        <dsp:cNvSpPr/>
      </dsp:nvSpPr>
      <dsp:spPr>
        <a:xfrm>
          <a:off x="2051823" y="436221"/>
          <a:ext cx="3655123" cy="3655123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Verbinding</a:t>
          </a:r>
          <a:endParaRPr lang="en-US" sz="1800" b="1" kern="1200" dirty="0"/>
        </a:p>
      </dsp:txBody>
      <dsp:txXfrm>
        <a:off x="2225876" y="2089730"/>
        <a:ext cx="1087834" cy="918132"/>
      </dsp:txXfrm>
    </dsp:sp>
    <dsp:sp modelId="{552F3F4D-2000-4724-BE0C-EBBB3CF0C4DE}">
      <dsp:nvSpPr>
        <dsp:cNvPr id="0" name=""/>
        <dsp:cNvSpPr/>
      </dsp:nvSpPr>
      <dsp:spPr>
        <a:xfrm>
          <a:off x="2051823" y="436221"/>
          <a:ext cx="3655123" cy="3655123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Identiteit</a:t>
          </a:r>
        </a:p>
      </dsp:txBody>
      <dsp:txXfrm>
        <a:off x="2584862" y="993192"/>
        <a:ext cx="1240131" cy="848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B101F-1284-4B48-986F-1951ABF80E72}">
      <dsp:nvSpPr>
        <dsp:cNvPr id="0" name=""/>
        <dsp:cNvSpPr/>
      </dsp:nvSpPr>
      <dsp:spPr>
        <a:xfrm>
          <a:off x="2179752" y="259992"/>
          <a:ext cx="3655123" cy="3655123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Zelfbeeld</a:t>
          </a:r>
        </a:p>
      </dsp:txBody>
      <dsp:txXfrm>
        <a:off x="4053438" y="806085"/>
        <a:ext cx="1240131" cy="848510"/>
      </dsp:txXfrm>
    </dsp:sp>
    <dsp:sp modelId="{27EC11C4-C010-4EBE-A544-B5302C065C48}">
      <dsp:nvSpPr>
        <dsp:cNvPr id="0" name=""/>
        <dsp:cNvSpPr/>
      </dsp:nvSpPr>
      <dsp:spPr>
        <a:xfrm>
          <a:off x="2051823" y="436221"/>
          <a:ext cx="3655123" cy="3655123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Erkenning</a:t>
          </a:r>
        </a:p>
      </dsp:txBody>
      <dsp:txXfrm>
        <a:off x="4440707" y="2089730"/>
        <a:ext cx="1087834" cy="918132"/>
      </dsp:txXfrm>
    </dsp:sp>
    <dsp:sp modelId="{1D7B884F-AF70-4927-869E-9EC89CE40D5C}">
      <dsp:nvSpPr>
        <dsp:cNvPr id="0" name=""/>
        <dsp:cNvSpPr/>
      </dsp:nvSpPr>
      <dsp:spPr>
        <a:xfrm>
          <a:off x="2051823" y="436221"/>
          <a:ext cx="3655123" cy="3655123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Loyaliteit</a:t>
          </a:r>
        </a:p>
      </dsp:txBody>
      <dsp:txXfrm>
        <a:off x="3226684" y="3177564"/>
        <a:ext cx="1305401" cy="783240"/>
      </dsp:txXfrm>
    </dsp:sp>
    <dsp:sp modelId="{36579FC1-7F39-4FA8-B888-7EE153F052CF}">
      <dsp:nvSpPr>
        <dsp:cNvPr id="0" name=""/>
        <dsp:cNvSpPr/>
      </dsp:nvSpPr>
      <dsp:spPr>
        <a:xfrm>
          <a:off x="2051823" y="436221"/>
          <a:ext cx="3655123" cy="3655123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Verbinding</a:t>
          </a:r>
        </a:p>
      </dsp:txBody>
      <dsp:txXfrm>
        <a:off x="2225876" y="2089730"/>
        <a:ext cx="1087834" cy="918132"/>
      </dsp:txXfrm>
    </dsp:sp>
    <dsp:sp modelId="{552F3F4D-2000-4724-BE0C-EBBB3CF0C4DE}">
      <dsp:nvSpPr>
        <dsp:cNvPr id="0" name=""/>
        <dsp:cNvSpPr/>
      </dsp:nvSpPr>
      <dsp:spPr>
        <a:xfrm>
          <a:off x="2051823" y="436221"/>
          <a:ext cx="3655123" cy="3655123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Identiteit</a:t>
          </a:r>
        </a:p>
      </dsp:txBody>
      <dsp:txXfrm>
        <a:off x="2584862" y="993192"/>
        <a:ext cx="1240131" cy="8485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6EF71-B899-4E4B-8166-314E8B05CC83}">
      <dsp:nvSpPr>
        <dsp:cNvPr id="0" name=""/>
        <dsp:cNvSpPr/>
      </dsp:nvSpPr>
      <dsp:spPr>
        <a:xfrm>
          <a:off x="0" y="100309"/>
          <a:ext cx="5487976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Wie heeft iets opgemerkt bij zichzelf deze week?</a:t>
          </a:r>
          <a:endParaRPr lang="en-US" sz="2800" kern="1200" dirty="0"/>
        </a:p>
      </dsp:txBody>
      <dsp:txXfrm>
        <a:off x="59399" y="159708"/>
        <a:ext cx="5369178" cy="1098002"/>
      </dsp:txXfrm>
    </dsp:sp>
    <dsp:sp modelId="{49BD1366-94EA-469E-AFBA-4575882D3468}">
      <dsp:nvSpPr>
        <dsp:cNvPr id="0" name=""/>
        <dsp:cNvSpPr/>
      </dsp:nvSpPr>
      <dsp:spPr>
        <a:xfrm>
          <a:off x="0" y="1317109"/>
          <a:ext cx="5487976" cy="403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24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400" kern="1200" dirty="0"/>
            <a:t>In welke situatie merkte je dat?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400" kern="1200" dirty="0"/>
            <a:t>Welke ik-positie kwam naar voren?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400" kern="1200" dirty="0"/>
            <a:t>Was er ook een andere stem in jou?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400" kern="1200" dirty="0"/>
            <a:t>Wat deed de ander waardoor jouw positie veranderde?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</dsp:txBody>
      <dsp:txXfrm>
        <a:off x="0" y="1317109"/>
        <a:ext cx="5487976" cy="4036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35159-A641-47F9-9FA8-DCCC3465F6FA}">
      <dsp:nvSpPr>
        <dsp:cNvPr id="0" name=""/>
        <dsp:cNvSpPr/>
      </dsp:nvSpPr>
      <dsp:spPr>
        <a:xfrm>
          <a:off x="0" y="31779"/>
          <a:ext cx="7886700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Ik </a:t>
          </a:r>
          <a:r>
            <a:rPr lang="en-US" sz="4100" b="1" kern="1200" dirty="0" err="1"/>
            <a:t>vind</a:t>
          </a:r>
          <a:r>
            <a:rPr lang="en-US" sz="4100" b="1" kern="1200" dirty="0"/>
            <a:t> </a:t>
          </a:r>
          <a:r>
            <a:rPr lang="en-US" sz="4100" b="1" kern="1200" dirty="0" err="1"/>
            <a:t>dit</a:t>
          </a:r>
          <a:r>
            <a:rPr lang="en-US" sz="4100" b="1" kern="1200" dirty="0"/>
            <a:t> – </a:t>
          </a:r>
          <a:r>
            <a:rPr lang="en-US" sz="4100" b="1" kern="1200" dirty="0" err="1"/>
            <a:t>jij</a:t>
          </a:r>
          <a:r>
            <a:rPr lang="en-US" sz="4100" b="1" kern="1200" dirty="0"/>
            <a:t> </a:t>
          </a:r>
          <a:r>
            <a:rPr lang="en-US" sz="4100" b="1" kern="1200" dirty="0" err="1"/>
            <a:t>vindt</a:t>
          </a:r>
          <a:r>
            <a:rPr lang="en-US" sz="4100" b="1" kern="1200" dirty="0"/>
            <a:t> </a:t>
          </a:r>
          <a:r>
            <a:rPr lang="en-US" sz="4100" b="1" kern="1200" dirty="0" err="1"/>
            <a:t>dat</a:t>
          </a:r>
          <a:endParaRPr lang="en-US" sz="4100" b="1" kern="1200" dirty="0"/>
        </a:p>
      </dsp:txBody>
      <dsp:txXfrm>
        <a:off x="48005" y="79784"/>
        <a:ext cx="7790690" cy="887374"/>
      </dsp:txXfrm>
    </dsp:sp>
    <dsp:sp modelId="{483545E9-C075-46AF-A937-95B825218B5C}">
      <dsp:nvSpPr>
        <dsp:cNvPr id="0" name=""/>
        <dsp:cNvSpPr/>
      </dsp:nvSpPr>
      <dsp:spPr>
        <a:xfrm>
          <a:off x="0" y="1133244"/>
          <a:ext cx="7886700" cy="983384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Wat </a:t>
          </a:r>
          <a:r>
            <a:rPr lang="en-US" sz="4100" b="1" kern="1200" dirty="0" err="1"/>
            <a:t>vinden</a:t>
          </a:r>
          <a:r>
            <a:rPr lang="en-US" sz="4100" b="1" kern="1200" dirty="0"/>
            <a:t> </a:t>
          </a:r>
          <a:r>
            <a:rPr lang="en-US" sz="4100" b="1" kern="1200" dirty="0" err="1"/>
            <a:t>wij</a:t>
          </a:r>
          <a:r>
            <a:rPr lang="en-US" sz="4100" b="1" kern="1200" dirty="0"/>
            <a:t> </a:t>
          </a:r>
          <a:r>
            <a:rPr lang="en-US" sz="4100" b="1" kern="1200" dirty="0" err="1"/>
            <a:t>samen</a:t>
          </a:r>
          <a:r>
            <a:rPr lang="en-US" sz="4100" b="1" kern="1200" dirty="0"/>
            <a:t>?</a:t>
          </a:r>
        </a:p>
      </dsp:txBody>
      <dsp:txXfrm>
        <a:off x="48005" y="1181249"/>
        <a:ext cx="7790690" cy="887374"/>
      </dsp:txXfrm>
    </dsp:sp>
    <dsp:sp modelId="{8AF32ABD-5030-468E-AA56-545DE77D4CBB}">
      <dsp:nvSpPr>
        <dsp:cNvPr id="0" name=""/>
        <dsp:cNvSpPr/>
      </dsp:nvSpPr>
      <dsp:spPr>
        <a:xfrm>
          <a:off x="0" y="2234709"/>
          <a:ext cx="7886700" cy="983384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Omgaan met emoties</a:t>
          </a:r>
        </a:p>
      </dsp:txBody>
      <dsp:txXfrm>
        <a:off x="48005" y="2282714"/>
        <a:ext cx="7790690" cy="887374"/>
      </dsp:txXfrm>
    </dsp:sp>
    <dsp:sp modelId="{FF3C894D-DA98-4D97-92E3-C3C010979E08}">
      <dsp:nvSpPr>
        <dsp:cNvPr id="0" name=""/>
        <dsp:cNvSpPr/>
      </dsp:nvSpPr>
      <dsp:spPr>
        <a:xfrm>
          <a:off x="0" y="3336174"/>
          <a:ext cx="7886700" cy="98338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Vertragen en luisteren</a:t>
          </a:r>
        </a:p>
      </dsp:txBody>
      <dsp:txXfrm>
        <a:off x="48005" y="3384179"/>
        <a:ext cx="7790690" cy="8873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29D24-E7B7-490C-9FE9-A7AE9C39DC52}">
      <dsp:nvSpPr>
        <dsp:cNvPr id="0" name=""/>
        <dsp:cNvSpPr/>
      </dsp:nvSpPr>
      <dsp:spPr>
        <a:xfrm>
          <a:off x="0" y="326056"/>
          <a:ext cx="450158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2F7A5-F259-455C-87AA-972AB3DD5B9B}">
      <dsp:nvSpPr>
        <dsp:cNvPr id="0" name=""/>
        <dsp:cNvSpPr/>
      </dsp:nvSpPr>
      <dsp:spPr>
        <a:xfrm>
          <a:off x="225079" y="16096"/>
          <a:ext cx="315110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04" tIns="0" rIns="11910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Ik ben OK - spel</a:t>
          </a:r>
        </a:p>
      </dsp:txBody>
      <dsp:txXfrm>
        <a:off x="255341" y="46358"/>
        <a:ext cx="3090583" cy="559396"/>
      </dsp:txXfrm>
    </dsp:sp>
    <dsp:sp modelId="{BADDBCA3-9186-409C-96E4-D28A5A8A97C4}">
      <dsp:nvSpPr>
        <dsp:cNvPr id="0" name=""/>
        <dsp:cNvSpPr/>
      </dsp:nvSpPr>
      <dsp:spPr>
        <a:xfrm>
          <a:off x="0" y="1278616"/>
          <a:ext cx="450158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15075-15D0-43CD-B36A-5B3C0775AB87}">
      <dsp:nvSpPr>
        <dsp:cNvPr id="0" name=""/>
        <dsp:cNvSpPr/>
      </dsp:nvSpPr>
      <dsp:spPr>
        <a:xfrm>
          <a:off x="225079" y="968656"/>
          <a:ext cx="315110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04" tIns="0" rIns="11910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Wat doe </a:t>
          </a:r>
          <a:r>
            <a:rPr lang="en-US" sz="2100" b="1" kern="1200" dirty="0" err="1"/>
            <a:t>ik</a:t>
          </a:r>
          <a:r>
            <a:rPr lang="en-US" sz="2100" b="1" kern="1200" dirty="0"/>
            <a:t>?</a:t>
          </a:r>
        </a:p>
      </dsp:txBody>
      <dsp:txXfrm>
        <a:off x="255341" y="998918"/>
        <a:ext cx="3090583" cy="559396"/>
      </dsp:txXfrm>
    </dsp:sp>
    <dsp:sp modelId="{68BFF3C8-26F6-45BD-9CD6-175E1CF5C364}">
      <dsp:nvSpPr>
        <dsp:cNvPr id="0" name=""/>
        <dsp:cNvSpPr/>
      </dsp:nvSpPr>
      <dsp:spPr>
        <a:xfrm>
          <a:off x="0" y="2231177"/>
          <a:ext cx="450158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D2C2F-F1ED-4D59-9FF6-3209910CCD6E}">
      <dsp:nvSpPr>
        <dsp:cNvPr id="0" name=""/>
        <dsp:cNvSpPr/>
      </dsp:nvSpPr>
      <dsp:spPr>
        <a:xfrm>
          <a:off x="225079" y="1921216"/>
          <a:ext cx="315110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04" tIns="0" rIns="11910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Wat zie ik bij anderen?</a:t>
          </a:r>
        </a:p>
      </dsp:txBody>
      <dsp:txXfrm>
        <a:off x="255341" y="1951478"/>
        <a:ext cx="3090583" cy="559396"/>
      </dsp:txXfrm>
    </dsp:sp>
    <dsp:sp modelId="{D42FD916-DACF-48CA-9659-9A86C0784F12}">
      <dsp:nvSpPr>
        <dsp:cNvPr id="0" name=""/>
        <dsp:cNvSpPr/>
      </dsp:nvSpPr>
      <dsp:spPr>
        <a:xfrm>
          <a:off x="0" y="3183737"/>
          <a:ext cx="450158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65F1A-9BF5-49DA-8F25-8015D94396D6}">
      <dsp:nvSpPr>
        <dsp:cNvPr id="0" name=""/>
        <dsp:cNvSpPr/>
      </dsp:nvSpPr>
      <dsp:spPr>
        <a:xfrm>
          <a:off x="225079" y="2873777"/>
          <a:ext cx="315110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04" tIns="0" rIns="11910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Welke </a:t>
          </a:r>
          <a:r>
            <a:rPr lang="en-US" sz="2100" b="1" i="1" kern="1200" dirty="0" err="1"/>
            <a:t>ik</a:t>
          </a:r>
          <a:r>
            <a:rPr lang="en-US" sz="2100" b="1" kern="1200" dirty="0" err="1"/>
            <a:t>-posities</a:t>
          </a:r>
          <a:r>
            <a:rPr lang="en-US" sz="2100" b="1" kern="1200" dirty="0"/>
            <a:t>?</a:t>
          </a:r>
        </a:p>
      </dsp:txBody>
      <dsp:txXfrm>
        <a:off x="255341" y="2904039"/>
        <a:ext cx="3090583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837E2-510A-43A6-8457-B717A456CC88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961E8-1862-438A-86D1-8E864CEF7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9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961E8-1862-438A-86D1-8E864CEF79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4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2F0F-A6CE-4AA3-962E-ED9E72DB6F8F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Deep Democracy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5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A0B0-9053-4F6D-8F4D-887C706A350F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Deep Democracy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8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9242-D8E4-4084-875D-2A6098EFCCB6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Deep Democracy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7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4151-24EB-44C2-B9A8-3EF82B82F00A}" type="datetime1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Deep Democracy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5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D9DB-FC56-4CBE-B278-D79F56F5806D}" type="datetime1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Deep Democracy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92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3BCA-23B1-4FD5-A09E-E0FE4DF9E5FD}" type="datetime1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Deep Democracy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97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80CC-2379-4D8D-A01E-E5851BE7AA34}" type="datetime1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Deep Democracy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8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329A-71C5-4D06-BBD8-412DAE017FAD}" type="datetime1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Deep Democracy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3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8631-3F32-4762-B2F9-4B9563337000}" type="datetime1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Deep Democracy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17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4A09-C52E-43A5-BC5A-5B15D4A977AF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Deep Democracy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47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168-A437-4F63-986A-85822C24CE63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Deep Democracy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7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DBD69-39F0-4B0A-A125-A2EAFAB01EBE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Deep Democracy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EC799B-87A7-DAFA-20E2-9A806F92A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15EA10-51B9-7AD8-8ECB-A36CAB9F9E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17259" r="29543" b="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881562-84BB-1CE7-376B-EEA7CA1B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nl-NL" sz="2800" dirty="0"/>
            </a:br>
            <a:r>
              <a:rPr lang="nl-NL" sz="6000" dirty="0" err="1"/>
              <a:t>Deep</a:t>
            </a:r>
            <a:r>
              <a:rPr lang="nl-NL" sz="6000" dirty="0"/>
              <a:t> </a:t>
            </a:r>
            <a:r>
              <a:rPr lang="nl-NL" sz="6000" dirty="0" err="1"/>
              <a:t>Democracy</a:t>
            </a:r>
            <a:r>
              <a:rPr lang="nl-NL" sz="6000" dirty="0"/>
              <a:t> + ZELVI</a:t>
            </a:r>
            <a:br>
              <a:rPr lang="nl-NL" sz="2800" dirty="0"/>
            </a:br>
            <a:br>
              <a:rPr lang="nl-NL" sz="2800" dirty="0"/>
            </a:br>
            <a:r>
              <a:rPr lang="nl-NL" sz="2800" dirty="0"/>
              <a:t> </a:t>
            </a:r>
            <a:r>
              <a:rPr lang="nl-NL" sz="2200" dirty="0"/>
              <a:t>TWEEDAAGSE TRAIN-DE-TRAINER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62F465-6210-59A0-8E2B-FF114CC38E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00334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CDDB7-F630-0B43-6657-0F97BAB1A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D330A-1697-4253-944F-67F364A8C5F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36B12-6EC8-2E4F-0353-94AF52CD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 Democracy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6B23-3FBF-FC05-C46B-FFF18212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F6DA9-008F-8B48-92A6-B65229847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90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712FCE-4CCB-A717-1D91-3B96A722AE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b="1" dirty="0" err="1"/>
              <a:t>Dialoogspel</a:t>
            </a:r>
            <a:r>
              <a:rPr b="1" dirty="0"/>
              <a:t>: </a:t>
            </a:r>
            <a:r>
              <a:rPr lang="nl-NL" b="1" dirty="0"/>
              <a:t>'</a:t>
            </a:r>
            <a:r>
              <a:rPr b="1" dirty="0"/>
              <a:t>Dit &amp; Dat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B1590-91A4-29CE-D1FB-8A6E4EF79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425" y="6266637"/>
            <a:ext cx="1536325" cy="591363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FAE3837-9515-88EC-748D-244202EE2F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62951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16CDB-19EC-613E-F85B-2482E75FE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DC6380-CA87-CC26-4AE8-A2EBEA116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709" y="5645381"/>
            <a:ext cx="1844491" cy="71096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735807-E64A-D3CB-2D17-E218D16D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6C04-C65C-42F5-9354-DD1265F86CA8}" type="datetime1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9593E-4125-E4FC-77F7-428E73DF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Deep Democracy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96637E-7741-9E47-2173-529759CC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DB9D314-550D-0863-94C8-6191A840A80B}"/>
              </a:ext>
            </a:extLst>
          </p:cNvPr>
          <p:cNvSpPr txBox="1"/>
          <p:nvPr/>
        </p:nvSpPr>
        <p:spPr>
          <a:xfrm>
            <a:off x="4371278" y="3003151"/>
            <a:ext cx="84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IK</a:t>
            </a:r>
          </a:p>
        </p:txBody>
      </p:sp>
      <p:sp>
        <p:nvSpPr>
          <p:cNvPr id="22" name="Ring 21">
            <a:extLst>
              <a:ext uri="{FF2B5EF4-FFF2-40B4-BE49-F238E27FC236}">
                <a16:creationId xmlns:a16="http://schemas.microsoft.com/office/drawing/2014/main" id="{C653FB72-9476-6A14-5CAD-EB7E78C72FD1}"/>
              </a:ext>
            </a:extLst>
          </p:cNvPr>
          <p:cNvSpPr/>
          <p:nvPr/>
        </p:nvSpPr>
        <p:spPr>
          <a:xfrm>
            <a:off x="2115016" y="680223"/>
            <a:ext cx="5126881" cy="4965157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D45D14D-84FE-27CE-7292-A621B5F13D23}"/>
              </a:ext>
            </a:extLst>
          </p:cNvPr>
          <p:cNvSpPr txBox="1"/>
          <p:nvPr/>
        </p:nvSpPr>
        <p:spPr>
          <a:xfrm>
            <a:off x="2392300" y="1776822"/>
            <a:ext cx="128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kennen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B0FB1A9-A3F8-F0A8-6D4E-A18F19C465F0}"/>
              </a:ext>
            </a:extLst>
          </p:cNvPr>
          <p:cNvSpPr txBox="1"/>
          <p:nvPr/>
        </p:nvSpPr>
        <p:spPr>
          <a:xfrm>
            <a:off x="5689176" y="1776822"/>
            <a:ext cx="1304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kunnen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82A29C53-477D-0136-F395-489D1DD5C962}"/>
              </a:ext>
            </a:extLst>
          </p:cNvPr>
          <p:cNvSpPr txBox="1"/>
          <p:nvPr/>
        </p:nvSpPr>
        <p:spPr>
          <a:xfrm>
            <a:off x="2542478" y="4216575"/>
            <a:ext cx="1431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karakter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0E83F09-E4DF-D4AE-63C6-E751A1049D12}"/>
              </a:ext>
            </a:extLst>
          </p:cNvPr>
          <p:cNvSpPr txBox="1"/>
          <p:nvPr/>
        </p:nvSpPr>
        <p:spPr>
          <a:xfrm>
            <a:off x="5795999" y="4157400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willen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5C04A63-0E7C-9917-F4CB-FF0A06A2672C}"/>
              </a:ext>
            </a:extLst>
          </p:cNvPr>
          <p:cNvSpPr txBox="1"/>
          <p:nvPr/>
        </p:nvSpPr>
        <p:spPr>
          <a:xfrm>
            <a:off x="7012479" y="1776822"/>
            <a:ext cx="23269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vaardigheden</a:t>
            </a:r>
          </a:p>
          <a:p>
            <a:r>
              <a:rPr lang="nl-NL" sz="2800" b="1" i="1" dirty="0">
                <a:solidFill>
                  <a:srgbClr val="FF0000"/>
                </a:solidFill>
              </a:rPr>
              <a:t>confronteren,</a:t>
            </a:r>
          </a:p>
          <a:p>
            <a:r>
              <a:rPr lang="nl-NL" sz="2800" b="1" i="1" dirty="0">
                <a:solidFill>
                  <a:srgbClr val="FF0000"/>
                </a:solidFill>
              </a:rPr>
              <a:t>ondersteunen,</a:t>
            </a:r>
          </a:p>
          <a:p>
            <a:r>
              <a:rPr lang="nl-NL" sz="2800" b="1" i="1" dirty="0">
                <a:solidFill>
                  <a:srgbClr val="FF0000"/>
                </a:solidFill>
              </a:rPr>
              <a:t>belonen</a:t>
            </a:r>
          </a:p>
          <a:p>
            <a:endParaRPr lang="nl-NL" sz="2800" b="1" i="1" dirty="0">
              <a:solidFill>
                <a:srgbClr val="FF0000"/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D5A80AF2-9129-2C07-30FD-53E539ED6CED}"/>
              </a:ext>
            </a:extLst>
          </p:cNvPr>
          <p:cNvSpPr txBox="1"/>
          <p:nvPr/>
        </p:nvSpPr>
        <p:spPr>
          <a:xfrm>
            <a:off x="77443" y="4204895"/>
            <a:ext cx="28712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kwaliteiten</a:t>
            </a:r>
          </a:p>
          <a:p>
            <a:r>
              <a:rPr lang="nl-NL" sz="2800" b="1" i="1" dirty="0">
                <a:solidFill>
                  <a:srgbClr val="FF0000"/>
                </a:solidFill>
              </a:rPr>
              <a:t>geduldig, moedig,</a:t>
            </a:r>
          </a:p>
          <a:p>
            <a:r>
              <a:rPr lang="nl-NL" sz="2800" b="1" i="1" dirty="0">
                <a:solidFill>
                  <a:srgbClr val="FF0000"/>
                </a:solidFill>
              </a:rPr>
              <a:t>openheid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B745A298-FE2F-0D29-92AE-72574B4C7109}"/>
              </a:ext>
            </a:extLst>
          </p:cNvPr>
          <p:cNvSpPr txBox="1"/>
          <p:nvPr/>
        </p:nvSpPr>
        <p:spPr>
          <a:xfrm>
            <a:off x="2682131" y="6161476"/>
            <a:ext cx="4160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/>
              <a:t>Naar: Handleiding vaardighedenspel, </a:t>
            </a:r>
            <a:r>
              <a:rPr lang="nl-NL" sz="1600" b="1" dirty="0" err="1"/>
              <a:t>Gerricker</a:t>
            </a:r>
            <a:endParaRPr lang="nl-NL" sz="1600" b="1" dirty="0"/>
          </a:p>
        </p:txBody>
      </p:sp>
    </p:spTree>
    <p:extLst>
      <p:ext uri="{BB962C8B-B14F-4D97-AF65-F5344CB8AC3E}">
        <p14:creationId xmlns:p14="http://schemas.microsoft.com/office/powerpoint/2010/main" val="71137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135BF9-7774-65CB-00BD-BCC67DD16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1047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053" name="Oval 1052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7" name="Oval 1056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Groepswerk: een vloek of een zegen? - Trajectum">
            <a:extLst>
              <a:ext uri="{FF2B5EF4-FFF2-40B4-BE49-F238E27FC236}">
                <a16:creationId xmlns:a16="http://schemas.microsoft.com/office/drawing/2014/main" id="{B07A7801-3634-2617-26BD-7B344E6F7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361"/>
          <a:stretch>
            <a:fillRect/>
          </a:stretch>
        </p:blipFill>
        <p:spPr bwMode="auto">
          <a:xfrm>
            <a:off x="469942" y="317579"/>
            <a:ext cx="8138333" cy="29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Connector 1079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CEDAE2E6-FE08-DC46-DF20-E5AC6034F17D}"/>
              </a:ext>
            </a:extLst>
          </p:cNvPr>
          <p:cNvSpPr txBox="1"/>
          <p:nvPr/>
        </p:nvSpPr>
        <p:spPr>
          <a:xfrm>
            <a:off x="469942" y="3442527"/>
            <a:ext cx="3620981" cy="21295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b="1" i="1" dirty="0" err="1">
                <a:solidFill>
                  <a:schemeClr val="bg1"/>
                </a:solidFill>
              </a:rPr>
              <a:t>ik</a:t>
            </a:r>
            <a:r>
              <a:rPr lang="en-US" sz="1400" b="1" i="1" dirty="0">
                <a:solidFill>
                  <a:schemeClr val="bg1"/>
                </a:solidFill>
              </a:rPr>
              <a:t> vind dit, jij </a:t>
            </a:r>
            <a:r>
              <a:rPr lang="en-US" sz="1400" b="1" i="1" dirty="0" err="1">
                <a:solidFill>
                  <a:schemeClr val="bg1"/>
                </a:solidFill>
              </a:rPr>
              <a:t>vindt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dat</a:t>
            </a:r>
            <a:r>
              <a:rPr lang="en-US" sz="1400" b="1" i="1" dirty="0">
                <a:solidFill>
                  <a:schemeClr val="bg1"/>
                </a:solidFill>
              </a:rPr>
              <a:t>, wat </a:t>
            </a:r>
            <a:r>
              <a:rPr lang="en-US" sz="1400" b="1" i="1" dirty="0" err="1">
                <a:solidFill>
                  <a:schemeClr val="bg1"/>
                </a:solidFill>
              </a:rPr>
              <a:t>vinden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wij</a:t>
            </a:r>
            <a:r>
              <a:rPr lang="en-US" sz="1400" b="1" i="1" dirty="0">
                <a:solidFill>
                  <a:schemeClr val="bg1"/>
                </a:solidFill>
              </a:rPr>
              <a:t> samen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In </a:t>
            </a:r>
            <a:r>
              <a:rPr lang="en-US" sz="1400" b="1" dirty="0" err="1">
                <a:solidFill>
                  <a:schemeClr val="bg1"/>
                </a:solidFill>
              </a:rPr>
              <a:t>groepjes</a:t>
            </a:r>
            <a:r>
              <a:rPr lang="en-US" sz="1400" b="1" dirty="0">
                <a:solidFill>
                  <a:schemeClr val="bg1"/>
                </a:solidFill>
              </a:rPr>
              <a:t> van vier </a:t>
            </a:r>
            <a:r>
              <a:rPr lang="en-US" sz="1400" b="1" dirty="0" err="1">
                <a:solidFill>
                  <a:schemeClr val="bg1"/>
                </a:solidFill>
              </a:rPr>
              <a:t>personen</a:t>
            </a:r>
            <a:r>
              <a:rPr lang="en-US" sz="1400" b="1" dirty="0">
                <a:solidFill>
                  <a:schemeClr val="bg1"/>
                </a:solidFill>
              </a:rPr>
              <a:t> 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1. </a:t>
            </a:r>
            <a:r>
              <a:rPr lang="en-US" sz="1400" b="1" dirty="0" err="1">
                <a:solidFill>
                  <a:schemeClr val="bg1"/>
                </a:solidFill>
              </a:rPr>
              <a:t>Ieder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maakt</a:t>
            </a:r>
            <a:r>
              <a:rPr lang="en-US" sz="1400" b="1" dirty="0">
                <a:solidFill>
                  <a:schemeClr val="bg1"/>
                </a:solidFill>
              </a:rPr>
              <a:t> een </a:t>
            </a:r>
            <a:r>
              <a:rPr lang="en-US" sz="1400" b="1" dirty="0" err="1">
                <a:solidFill>
                  <a:schemeClr val="bg1"/>
                </a:solidFill>
              </a:rPr>
              <a:t>lijstje</a:t>
            </a:r>
            <a:r>
              <a:rPr lang="en-US" sz="1400" b="1" dirty="0">
                <a:solidFill>
                  <a:schemeClr val="bg1"/>
                </a:solidFill>
              </a:rPr>
              <a:t> van 8 </a:t>
            </a:r>
            <a:r>
              <a:rPr lang="en-US" sz="1400" b="1" dirty="0" err="1">
                <a:solidFill>
                  <a:schemeClr val="bg1"/>
                </a:solidFill>
              </a:rPr>
              <a:t>vaardigheden</a:t>
            </a:r>
            <a:r>
              <a:rPr lang="en-US" sz="1400" b="1" dirty="0">
                <a:solidFill>
                  <a:schemeClr val="bg1"/>
                </a:solidFill>
              </a:rPr>
              <a:t> die </a:t>
            </a:r>
            <a:r>
              <a:rPr lang="en-US" sz="1400" b="1" dirty="0" err="1">
                <a:solidFill>
                  <a:schemeClr val="bg1"/>
                </a:solidFill>
              </a:rPr>
              <a:t>essentieel</a:t>
            </a:r>
            <a:r>
              <a:rPr lang="en-US" sz="1400" b="1" dirty="0">
                <a:solidFill>
                  <a:schemeClr val="bg1"/>
                </a:solidFill>
              </a:rPr>
              <a:t> zijn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voor een moderator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b="1" i="1" dirty="0">
                <a:solidFill>
                  <a:schemeClr val="bg1"/>
                </a:solidFill>
              </a:rPr>
              <a:t>de </a:t>
            </a:r>
            <a:r>
              <a:rPr lang="en-US" sz="1400" b="1" i="1" dirty="0" err="1">
                <a:solidFill>
                  <a:schemeClr val="bg1"/>
                </a:solidFill>
              </a:rPr>
              <a:t>kaarten</a:t>
            </a:r>
            <a:r>
              <a:rPr lang="en-US" sz="1400" b="1" i="1" dirty="0">
                <a:solidFill>
                  <a:schemeClr val="bg1"/>
                </a:solidFill>
              </a:rPr>
              <a:t> die niet gekozen zijn, </a:t>
            </a:r>
            <a:r>
              <a:rPr lang="en-US" sz="1400" b="1" i="1" dirty="0" err="1">
                <a:solidFill>
                  <a:schemeClr val="bg1"/>
                </a:solidFill>
              </a:rPr>
              <a:t>worden</a:t>
            </a:r>
            <a:r>
              <a:rPr lang="en-US" sz="1400" b="1" i="1" dirty="0">
                <a:solidFill>
                  <a:schemeClr val="bg1"/>
                </a:solidFill>
              </a:rPr>
              <a:t> aan de </a:t>
            </a:r>
            <a:r>
              <a:rPr lang="en-US" sz="1400" b="1" i="1" dirty="0" err="1">
                <a:solidFill>
                  <a:schemeClr val="bg1"/>
                </a:solidFill>
              </a:rPr>
              <a:t>kant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gelegd</a:t>
            </a:r>
            <a:endParaRPr lang="en-US" sz="1400" b="1" i="1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3492E4-F0C7-BA3F-7709-B9DEE30F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202" y="6308832"/>
            <a:ext cx="6240541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spcAft>
                <a:spcPts val="600"/>
              </a:spcAft>
              <a:defRPr/>
            </a:pPr>
            <a:r>
              <a:rPr lang="en-US" sz="9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Deep Democracy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66F953-C65D-CB44-B0DD-33B2E1B6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9360"/>
            <a:ext cx="480060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  <a:defRPr/>
            </a:pPr>
            <a:fld id="{C1FF6DA9-008F-8B48-92A6-B652298478BF}" type="slidenum">
              <a:rPr lang="en-US">
                <a:solidFill>
                  <a:schemeClr val="bg1"/>
                </a:solidFill>
                <a:latin typeface="Calibri" panose="020F0502020204030204"/>
              </a:rPr>
              <a:pPr algn="ctr" defTabSz="914400"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79BCC5-698A-895A-9582-443B98408A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66937" y="6308832"/>
            <a:ext cx="1714500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fld id="{C9CA6C04-C65C-42F5-9354-DD1265F86CA8}" type="datetime1">
              <a:rPr lang="en-US" sz="900">
                <a:solidFill>
                  <a:schemeClr val="bg1"/>
                </a:solidFill>
                <a:latin typeface="Calibri" panose="020F0502020204030204"/>
              </a:rPr>
              <a:pPr algn="r" defTabSz="914400">
                <a:spcAft>
                  <a:spcPts val="600"/>
                </a:spcAft>
                <a:defRPr/>
              </a:pPr>
              <a:t>4/3/2026</a:t>
            </a:fld>
            <a:endParaRPr lang="en-US" sz="90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912A7-7E29-D6A8-F1D5-44025CDD5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216" y="6187220"/>
            <a:ext cx="834487" cy="634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AAA82D-7D26-DBBA-EC54-11074B715D17}"/>
              </a:ext>
            </a:extLst>
          </p:cNvPr>
          <p:cNvSpPr txBox="1"/>
          <p:nvPr/>
        </p:nvSpPr>
        <p:spPr>
          <a:xfrm>
            <a:off x="4168422" y="3320715"/>
            <a:ext cx="4713402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Om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beurt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vertellen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groepsleden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elkaar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welke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vaardigheden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ze gekozen hebben,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redenen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waarom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ze die gekozen hebben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3.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groep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maakt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vaardigheden-profiel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voor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moderator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1400" b="1" dirty="0">
              <a:solidFill>
                <a:prstClr val="white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4.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Ieder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vertelt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aan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groep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welke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vaardigheden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zij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zelf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verder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ontwikkelen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5. Elk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groepje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presenteert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het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resultaat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(het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vaardigheden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profiel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voor een moderator) aan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plenaire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groep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1" dirty="0">
              <a:solidFill>
                <a:prstClr val="white"/>
              </a:solidFill>
              <a:latin typeface="Calibri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E6023-643F-CD09-92B0-957E8E748810}"/>
              </a:ext>
            </a:extLst>
          </p:cNvPr>
          <p:cNvSpPr txBox="1"/>
          <p:nvPr/>
        </p:nvSpPr>
        <p:spPr>
          <a:xfrm>
            <a:off x="2215296" y="-2"/>
            <a:ext cx="471340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Spelregels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‘Dit &amp; Dat’</a:t>
            </a:r>
          </a:p>
        </p:txBody>
      </p:sp>
    </p:spTree>
    <p:extLst>
      <p:ext uri="{BB962C8B-B14F-4D97-AF65-F5344CB8AC3E}">
        <p14:creationId xmlns:p14="http://schemas.microsoft.com/office/powerpoint/2010/main" val="326277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BD6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11475D-0210-A843-3FAA-F0B82359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5E3BF90-2D01-448C-B02C-82D88937AA72}" type="datetime1">
              <a:rPr lang="en-US" sz="1050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4/3/2026</a:t>
            </a:fld>
            <a:endParaRPr lang="en-US" sz="1050">
              <a:solidFill>
                <a:srgbClr val="89898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6CC0C-4B10-4877-CAF5-057DE97C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1FF6DA9-008F-8B48-92A6-B652298478BF}" type="slidenum">
              <a:rPr lang="en-US" sz="1050"/>
              <a:pPr defTabSz="914400">
                <a:spcAft>
                  <a:spcPts val="600"/>
                </a:spcAft>
              </a:pPr>
              <a:t>13</a:t>
            </a:fld>
            <a:endParaRPr lang="en-US" sz="105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FCE0EE-22D0-A21F-44FC-BB83F1C01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5911" b="3478"/>
          <a:stretch>
            <a:fillRect/>
          </a:stretch>
        </p:blipFill>
        <p:spPr>
          <a:xfrm>
            <a:off x="1818858" y="1345237"/>
            <a:ext cx="5421465" cy="41675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74466-C1CD-F725-ECA1-1E69125C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6540" y="6401991"/>
            <a:ext cx="30861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Deep Democracy</a:t>
            </a:r>
          </a:p>
        </p:txBody>
      </p:sp>
    </p:spTree>
    <p:extLst>
      <p:ext uri="{BB962C8B-B14F-4D97-AF65-F5344CB8AC3E}">
        <p14:creationId xmlns:p14="http://schemas.microsoft.com/office/powerpoint/2010/main" val="236562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>
            <a:normAutofit/>
          </a:bodyPr>
          <a:lstStyle/>
          <a:p>
            <a:r>
              <a:rPr lang="en-US" sz="3500" b="1" dirty="0" err="1"/>
              <a:t>Identiteitsverkenning</a:t>
            </a:r>
            <a:endParaRPr lang="en-US" sz="35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279944-D4C0-EF63-8AFD-91D2845176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48" r="41544"/>
          <a:stretch>
            <a:fillRect/>
          </a:stretch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2D3EE5-E755-FD8E-658C-E63A5DD30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851" y="6266637"/>
            <a:ext cx="1536325" cy="591363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AB7C811-8943-99B1-4B27-0F0519693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144330"/>
              </p:ext>
            </p:extLst>
          </p:nvPr>
        </p:nvGraphicFramePr>
        <p:xfrm>
          <a:off x="627510" y="2405067"/>
          <a:ext cx="4501582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55B5E-1407-E13C-0636-C3FB05655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F400-6697-4C42-0ED2-2D1C5FED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609" y="-254002"/>
            <a:ext cx="4501582" cy="1495425"/>
          </a:xfrm>
        </p:spPr>
        <p:txBody>
          <a:bodyPr>
            <a:normAutofit/>
          </a:bodyPr>
          <a:lstStyle/>
          <a:p>
            <a:r>
              <a:rPr lang="en-US" sz="3500" b="1" dirty="0" err="1"/>
              <a:t>Identiteitsverkenning</a:t>
            </a:r>
            <a:endParaRPr lang="en-US" sz="3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150FA-C2F2-4B28-CDCC-F42366AFD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851" y="6266637"/>
            <a:ext cx="1536325" cy="591363"/>
          </a:xfrm>
          <a:prstGeom prst="rect">
            <a:avLst/>
          </a:prstGeom>
        </p:spPr>
      </p:pic>
      <p:pic>
        <p:nvPicPr>
          <p:cNvPr id="1026" name="Picture 2" descr="Ik ben OK, jij bent OK">
            <a:extLst>
              <a:ext uri="{FF2B5EF4-FFF2-40B4-BE49-F238E27FC236}">
                <a16:creationId xmlns:a16="http://schemas.microsoft.com/office/drawing/2014/main" id="{48F74515-EF61-55F4-C83E-B3E65854F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1358900"/>
            <a:ext cx="103505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61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56CE1-1188-CDDD-B471-23787E07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57" y="2960716"/>
            <a:ext cx="3027251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LUNCH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537C6A-BEE6-C6FC-6175-3594BCAFE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1092"/>
          <a:stretch>
            <a:fillRect/>
          </a:stretch>
        </p:blipFill>
        <p:spPr>
          <a:xfrm>
            <a:off x="4441869" y="792164"/>
            <a:ext cx="4152000" cy="521491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EFD47-FD8B-D86A-E767-B38DE358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5356" y="6492240"/>
            <a:ext cx="282432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Deep Democracy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F6CF9-ED9E-6E77-9A8B-8F27DDCE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41869" y="649224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D0D43AE-F657-445B-B322-2772ACF05F89}" type="datetime1">
              <a:rPr lang="en-US" smtClean="0"/>
              <a:pPr defTabSz="914400">
                <a:spcAft>
                  <a:spcPts val="600"/>
                </a:spcAft>
              </a:pPr>
              <a:t>4/3/2026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9CB33-9623-3A07-0D62-650FF6CD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1403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1FF6DA9-008F-8B48-92A6-B652298478BF}" type="slidenum">
              <a:rPr lang="en-US" smtClean="0"/>
              <a:pPr defTabSz="914400"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C18E0-6926-1D06-7668-4B807FC64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035" y="5794677"/>
            <a:ext cx="153632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75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22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 descr="Moustache Face with Solid Fill">
            <a:extLst>
              <a:ext uri="{FF2B5EF4-FFF2-40B4-BE49-F238E27FC236}">
                <a16:creationId xmlns:a16="http://schemas.microsoft.com/office/drawing/2014/main" id="{3B631143-F362-B150-F822-B97EFB897F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07769" y="1702865"/>
            <a:ext cx="3428952" cy="342895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-101837"/>
            <a:ext cx="5403892" cy="2353362"/>
          </a:xfrm>
        </p:spPr>
        <p:txBody>
          <a:bodyPr anchor="b">
            <a:normAutofit/>
          </a:bodyPr>
          <a:lstStyle/>
          <a:p>
            <a:pPr algn="l"/>
            <a:r>
              <a:rPr lang="en-US" sz="4200" b="1" dirty="0" err="1">
                <a:solidFill>
                  <a:schemeClr val="bg1"/>
                </a:solidFill>
              </a:rPr>
              <a:t>Caroussel</a:t>
            </a:r>
            <a:r>
              <a:rPr lang="en-US" sz="4200" b="1" dirty="0">
                <a:solidFill>
                  <a:schemeClr val="bg1"/>
                </a:solidFill>
              </a:rPr>
              <a:t> – </a:t>
            </a:r>
            <a:r>
              <a:rPr lang="en-US" sz="4200" b="1" dirty="0" err="1">
                <a:solidFill>
                  <a:schemeClr val="bg1"/>
                </a:solidFill>
              </a:rPr>
              <a:t>Casussen</a:t>
            </a:r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608" y="2775906"/>
            <a:ext cx="4126161" cy="2573579"/>
          </a:xfrm>
        </p:spPr>
        <p:txBody>
          <a:bodyPr anchor="t">
            <a:norm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Eigen praktijk situaties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Polarisatie &amp; religie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Advies ophalen (</a:t>
            </a:r>
            <a:r>
              <a:rPr lang="nl-NL" sz="2400" b="1" dirty="0" err="1">
                <a:solidFill>
                  <a:schemeClr val="bg1"/>
                </a:solidFill>
              </a:rPr>
              <a:t>caroussel</a:t>
            </a:r>
            <a:r>
              <a:rPr lang="nl-NL" sz="2400" b="1" dirty="0">
                <a:solidFill>
                  <a:schemeClr val="bg1"/>
                </a:solidFill>
              </a:rPr>
              <a:t>)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Reflectie en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AE004-8DD4-DCC5-85DC-4340BA2E2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675" y="6264280"/>
            <a:ext cx="1536325" cy="5913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68" y="1153572"/>
            <a:ext cx="2821157" cy="446116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FFFF"/>
                </a:solidFill>
              </a:rPr>
              <a:t>Groepsdynamiek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b="1" dirty="0"/>
              <a:t>Rollen in </a:t>
            </a:r>
            <a:r>
              <a:rPr b="1" dirty="0" err="1"/>
              <a:t>groepen</a:t>
            </a:r>
            <a:endParaRPr b="1" dirty="0"/>
          </a:p>
          <a:p>
            <a:r>
              <a:rPr b="1" dirty="0"/>
              <a:t>Macht &amp; </a:t>
            </a:r>
            <a:r>
              <a:rPr b="1" dirty="0" err="1"/>
              <a:t>invloed</a:t>
            </a:r>
            <a:endParaRPr b="1" dirty="0"/>
          </a:p>
          <a:p>
            <a:r>
              <a:rPr b="1" dirty="0" err="1"/>
              <a:t>Interventies</a:t>
            </a:r>
            <a:endParaRPr b="1" dirty="0"/>
          </a:p>
          <a:p>
            <a:r>
              <a:rPr b="1" dirty="0"/>
              <a:t>Wat neem je mee?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82A50-0BF5-DBBD-1F63-6BC365026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742" y="6266637"/>
            <a:ext cx="1536325" cy="5913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E58C0D-E8DA-A5C4-AE16-95B4535B5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3078" name="Rectangle 30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9" name="Rectangle 30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123821"/>
            <a:ext cx="373130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CF25D30-3A62-B0DC-88A9-CA52CD2B1AEC}"/>
              </a:ext>
            </a:extLst>
          </p:cNvPr>
          <p:cNvSpPr txBox="1"/>
          <p:nvPr/>
        </p:nvSpPr>
        <p:spPr>
          <a:xfrm>
            <a:off x="401563" y="763902"/>
            <a:ext cx="5391489" cy="6168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Mens</a:t>
            </a:r>
            <a:r>
              <a:rPr lang="en-US" sz="2000" b="1" dirty="0">
                <a:solidFill>
                  <a:srgbClr val="FF0000"/>
                </a:solidFill>
              </a:rPr>
              <a:t> in de </a:t>
            </a:r>
            <a:r>
              <a:rPr lang="en-US" sz="2000" b="1" dirty="0" err="1">
                <a:solidFill>
                  <a:srgbClr val="FF0000"/>
                </a:solidFill>
              </a:rPr>
              <a:t>samenleving</a:t>
            </a:r>
            <a:endParaRPr lang="en-US" sz="2000" b="1" dirty="0">
              <a:solidFill>
                <a:srgbClr val="FF0000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persoon</a:t>
            </a:r>
            <a:r>
              <a:rPr lang="en-US" sz="2000" b="1" dirty="0"/>
              <a:t> 	</a:t>
            </a:r>
            <a:r>
              <a:rPr lang="en-US" sz="2000" b="1" dirty="0" err="1"/>
              <a:t>cognitie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emotie</a:t>
            </a:r>
            <a:endParaRPr lang="en-US" sz="20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groep</a:t>
            </a:r>
            <a:r>
              <a:rPr lang="en-US" sz="2000" b="1" dirty="0"/>
              <a:t> 		</a:t>
            </a:r>
            <a:r>
              <a:rPr lang="en-US" sz="2000" b="1" dirty="0" err="1"/>
              <a:t>primaire</a:t>
            </a:r>
            <a:r>
              <a:rPr lang="en-US" sz="2000" b="1" dirty="0"/>
              <a:t> </a:t>
            </a:r>
            <a:r>
              <a:rPr lang="en-US" sz="2000" b="1" dirty="0" err="1"/>
              <a:t>groep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endParaRPr lang="en-US" sz="20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                                </a:t>
            </a:r>
            <a:r>
              <a:rPr lang="en-US" sz="2000" b="1" dirty="0" err="1"/>
              <a:t>secundaire</a:t>
            </a:r>
            <a:r>
              <a:rPr lang="en-US" sz="2000" b="1" dirty="0"/>
              <a:t> </a:t>
            </a:r>
            <a:r>
              <a:rPr lang="en-US" sz="2000" b="1" dirty="0" err="1"/>
              <a:t>groepen</a:t>
            </a:r>
            <a:endParaRPr lang="en-US" sz="20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samenleving</a:t>
            </a:r>
            <a:r>
              <a:rPr lang="en-US" sz="2000" b="1" dirty="0"/>
              <a:t>	</a:t>
            </a:r>
            <a:r>
              <a:rPr lang="en-US" sz="2000" b="1" dirty="0" err="1"/>
              <a:t>sociale</a:t>
            </a:r>
            <a:r>
              <a:rPr lang="en-US" sz="2000" b="1" dirty="0"/>
              <a:t> </a:t>
            </a:r>
            <a:r>
              <a:rPr lang="en-US" sz="2000" b="1" dirty="0" err="1"/>
              <a:t>klassen</a:t>
            </a:r>
            <a:r>
              <a:rPr lang="en-US" sz="2000" b="1" dirty="0"/>
              <a:t>,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                                </a:t>
            </a:r>
            <a:r>
              <a:rPr lang="en-US" sz="2000" b="1" dirty="0" err="1"/>
              <a:t>instituties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 </a:t>
            </a:r>
            <a:r>
              <a:rPr lang="en-US" sz="2000" b="1" dirty="0" err="1"/>
              <a:t>organisaties</a:t>
            </a:r>
            <a:endParaRPr lang="en-US" sz="20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                                </a:t>
            </a:r>
            <a:r>
              <a:rPr lang="en-US" sz="2000" b="1" dirty="0" err="1"/>
              <a:t>culturen</a:t>
            </a:r>
            <a:r>
              <a:rPr lang="en-US" sz="2000" b="1" dirty="0"/>
              <a:t>, </a:t>
            </a:r>
            <a:r>
              <a:rPr lang="en-US" sz="2000" b="1" dirty="0" err="1"/>
              <a:t>superdiversiteit</a:t>
            </a:r>
            <a:endParaRPr lang="en-US" sz="2000" b="1" dirty="0">
              <a:solidFill>
                <a:srgbClr val="FF0000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FF0000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Functioneren</a:t>
            </a:r>
            <a:r>
              <a:rPr lang="en-US" sz="2000" b="1" dirty="0">
                <a:solidFill>
                  <a:srgbClr val="FF0000"/>
                </a:solidFill>
              </a:rPr>
              <a:t> van </a:t>
            </a:r>
            <a:r>
              <a:rPr lang="en-US" sz="2000" b="1" dirty="0" err="1">
                <a:solidFill>
                  <a:srgbClr val="FF0000"/>
                </a:solidFill>
              </a:rPr>
              <a:t>groepen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	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/>
              <a:t>sociaal-emotioneel</a:t>
            </a:r>
            <a:r>
              <a:rPr lang="en-US" sz="2000" b="1" dirty="0"/>
              <a:t> </a:t>
            </a:r>
            <a:r>
              <a:rPr lang="en-US" sz="2000" b="1" dirty="0" err="1"/>
              <a:t>niveau</a:t>
            </a:r>
            <a:r>
              <a:rPr lang="en-US" sz="2000" b="1" dirty="0"/>
              <a:t> – hoe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/>
              <a:t>taakniveau</a:t>
            </a:r>
            <a:r>
              <a:rPr lang="en-US" sz="2000" b="1" dirty="0"/>
              <a:t>                             -  wat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/>
              <a:t>leiderschap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macht</a:t>
            </a:r>
            <a:r>
              <a:rPr lang="en-US" sz="2000" b="1" dirty="0"/>
              <a:t>           - </a:t>
            </a:r>
            <a:r>
              <a:rPr lang="en-US" sz="2000" b="1" dirty="0" err="1"/>
              <a:t>wie</a:t>
            </a:r>
            <a:r>
              <a:rPr lang="en-US" sz="2000" b="1" dirty="0"/>
              <a:t>                 </a:t>
            </a:r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357447"/>
            <a:ext cx="3634116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A6E349-CA7C-28F8-90C9-263E0ACD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4357" y="6492240"/>
            <a:ext cx="22881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Deep Democracy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B84A4-BC68-A766-5D1C-B0868FE4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8802" y="6492240"/>
            <a:ext cx="7917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1FF6DA9-008F-8B48-92A6-B652298478BF}" type="slidenum">
              <a:rPr lang="en-US" smtClean="0"/>
              <a:pPr defTabSz="914400"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3505479"/>
            <a:ext cx="3634116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moties bij kinderen: zo help je jouw kind daarbij">
            <a:extLst>
              <a:ext uri="{FF2B5EF4-FFF2-40B4-BE49-F238E27FC236}">
                <a16:creationId xmlns:a16="http://schemas.microsoft.com/office/drawing/2014/main" id="{21041BE6-856E-442B-F9DA-1AAD5FB7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 r="11611" b="2"/>
          <a:stretch>
            <a:fillRect/>
          </a:stretch>
        </p:blipFill>
        <p:spPr bwMode="auto">
          <a:xfrm>
            <a:off x="5263292" y="611828"/>
            <a:ext cx="3296677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EDB29E-E298-32EA-F1A4-B8B6EF38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5904485"/>
            <a:ext cx="1645920" cy="634427"/>
          </a:xfrm>
          <a:prstGeom prst="rect">
            <a:avLst/>
          </a:prstGeom>
        </p:spPr>
      </p:pic>
      <p:pic>
        <p:nvPicPr>
          <p:cNvPr id="3" name="Picture 4" descr="de verbeelding aan de macht - Loesje">
            <a:extLst>
              <a:ext uri="{FF2B5EF4-FFF2-40B4-BE49-F238E27FC236}">
                <a16:creationId xmlns:a16="http://schemas.microsoft.com/office/drawing/2014/main" id="{74922AAC-1249-34C4-64D8-D6C9F73E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 b="30956"/>
          <a:stretch>
            <a:fillRect/>
          </a:stretch>
        </p:blipFill>
        <p:spPr bwMode="auto">
          <a:xfrm>
            <a:off x="5473306" y="3702942"/>
            <a:ext cx="3298075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9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rPr lang="en-US" sz="7000" b="1" dirty="0"/>
              <a:t>Doel van Dag 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BC9C460-2DC1-1F33-D3C3-70DF108B7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675" y="6226723"/>
            <a:ext cx="1536325" cy="591363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FAD544E-8769-0C6A-8DC1-CC79EF5588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505317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16C11-50BA-0709-5457-537C9268C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BD6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19AEC-EED7-FCA0-3A51-F397532A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5E3BF90-2D01-448C-B02C-82D88937AA72}" type="datetime1">
              <a:rPr lang="en-US" sz="1050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4/3/2026</a:t>
            </a:fld>
            <a:endParaRPr lang="en-US" sz="1050">
              <a:solidFill>
                <a:srgbClr val="89898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3FF43-37EE-D5F9-F93F-DA202F73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1FF6DA9-008F-8B48-92A6-B652298478BF}" type="slidenum">
              <a:rPr lang="en-US" sz="1050"/>
              <a:pPr defTabSz="914400">
                <a:spcAft>
                  <a:spcPts val="600"/>
                </a:spcAft>
              </a:pPr>
              <a:t>20</a:t>
            </a:fld>
            <a:endParaRPr lang="en-US" sz="105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EC11B0-68FD-6B9B-016A-3605A4095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5911" b="3478"/>
          <a:stretch>
            <a:fillRect/>
          </a:stretch>
        </p:blipFill>
        <p:spPr>
          <a:xfrm>
            <a:off x="1818858" y="1345237"/>
            <a:ext cx="5421465" cy="41675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B1417-DBF5-C40B-F496-0A0D0258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6540" y="6401991"/>
            <a:ext cx="30861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Deep Democracy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AAF3E-6265-DD21-760E-7896BB6EE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247" y="5902694"/>
            <a:ext cx="153632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55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26A2E-E280-12B5-1E88-BD2866DFC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7C110C-7C8A-0264-1FA1-8FDA6E12C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5904485"/>
            <a:ext cx="1645920" cy="63442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E91E86-B76E-E69E-62C4-FE91259E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6C04-C65C-42F5-9354-DD1265F86CA8}" type="datetime1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9FD467-B89D-DE11-24E3-05F361E9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Deep Democracy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39FE25-4A60-A3D1-2E22-736F279A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031C2CE-0279-F724-2771-FA559D8B9D47}"/>
              </a:ext>
            </a:extLst>
          </p:cNvPr>
          <p:cNvSpPr txBox="1"/>
          <p:nvPr/>
        </p:nvSpPr>
        <p:spPr>
          <a:xfrm>
            <a:off x="36162" y="-609890"/>
            <a:ext cx="8762014" cy="7848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400" b="1" dirty="0"/>
          </a:p>
          <a:p>
            <a:endParaRPr lang="nl-NL" sz="2400" b="1" dirty="0"/>
          </a:p>
          <a:p>
            <a:r>
              <a:rPr lang="nl-NL" sz="2400" b="1" dirty="0"/>
              <a:t>Rollen in groepen				</a:t>
            </a:r>
            <a:r>
              <a:rPr lang="nl-NL" sz="2400" b="1" dirty="0" err="1"/>
              <a:t>duwer</a:t>
            </a:r>
            <a:r>
              <a:rPr lang="nl-NL" sz="2400" b="1" dirty="0"/>
              <a:t>				voor of tegen zijn</a:t>
            </a:r>
          </a:p>
          <a:p>
            <a:r>
              <a:rPr lang="nl-NL" sz="2400" b="1" dirty="0"/>
              <a:t>								meeloper		</a:t>
            </a:r>
          </a:p>
          <a:p>
            <a:r>
              <a:rPr lang="nl-NL" sz="2400" b="1" dirty="0"/>
              <a:t>								zwijger				in het midden</a:t>
            </a:r>
          </a:p>
          <a:p>
            <a:r>
              <a:rPr lang="nl-NL" sz="2400" b="1" dirty="0"/>
              <a:t>								bruggenbouwer</a:t>
            </a:r>
          </a:p>
          <a:p>
            <a:r>
              <a:rPr lang="nl-NL" sz="2400" b="1" dirty="0"/>
              <a:t>								zondebok			minderheid</a:t>
            </a:r>
          </a:p>
          <a:p>
            <a:r>
              <a:rPr lang="nl-NL" sz="2400" b="1" dirty="0"/>
              <a:t>								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Communicatie in groepen</a:t>
            </a:r>
            <a:r>
              <a:rPr lang="nl-NL" sz="2400" b="1" dirty="0"/>
              <a:t>	inhoudsniveau	  wat is het dilemma</a:t>
            </a:r>
          </a:p>
          <a:p>
            <a:r>
              <a:rPr lang="nl-NL" sz="2400" b="1" dirty="0"/>
              <a:t>								procesniveau		  zoek het midden</a:t>
            </a:r>
          </a:p>
          <a:p>
            <a:r>
              <a:rPr lang="nl-NL" sz="2400" b="1" dirty="0"/>
              <a:t>								betrekkingsniveau  stem geven aan </a:t>
            </a:r>
          </a:p>
          <a:p>
            <a:r>
              <a:rPr lang="nl-NL" sz="2400" b="1" dirty="0"/>
              <a:t>													   het dilemma</a:t>
            </a:r>
          </a:p>
          <a:p>
            <a:r>
              <a:rPr lang="nl-NL" sz="2400" b="1" dirty="0"/>
              <a:t>								</a:t>
            </a:r>
            <a:r>
              <a:rPr lang="nl-NL" sz="2400" b="1" dirty="0">
                <a:solidFill>
                  <a:srgbClr val="00B050"/>
                </a:solidFill>
              </a:rPr>
              <a:t>dialoog/dialogische ruimte</a:t>
            </a:r>
          </a:p>
          <a:p>
            <a:r>
              <a:rPr lang="nl-NL" sz="2400" b="1" i="1" dirty="0">
                <a:solidFill>
                  <a:srgbClr val="00B050"/>
                </a:solidFill>
              </a:rPr>
              <a:t>Moderator</a:t>
            </a:r>
            <a:r>
              <a:rPr lang="nl-NL" sz="2400" b="1" i="1" dirty="0"/>
              <a:t>					luistert, zoekt het midden en maakt </a:t>
            </a:r>
          </a:p>
          <a:p>
            <a:r>
              <a:rPr lang="nl-NL" sz="2400" b="1" i="1" dirty="0"/>
              <a:t>                                                      </a:t>
            </a:r>
            <a:r>
              <a:rPr lang="nl-NL" sz="2400" b="1" i="1" dirty="0">
                <a:solidFill>
                  <a:srgbClr val="00B050"/>
                </a:solidFill>
              </a:rPr>
              <a:t>ruimte </a:t>
            </a:r>
          </a:p>
          <a:p>
            <a:r>
              <a:rPr lang="nl-NL" sz="2400" b="1" i="1" dirty="0"/>
              <a:t>voor alle </a:t>
            </a:r>
            <a:r>
              <a:rPr lang="nl-NL" sz="2400" b="1" i="1" dirty="0" err="1"/>
              <a:t>perspectie</a:t>
            </a:r>
            <a:r>
              <a:rPr lang="nl-NL" sz="2400" b="1" i="1" dirty="0"/>
              <a:t>                 * voor alternatieven</a:t>
            </a:r>
          </a:p>
          <a:p>
            <a:r>
              <a:rPr lang="nl-NL" sz="2400" b="1" i="1" dirty="0"/>
              <a:t>								* verkent mogelijkheden, </a:t>
            </a:r>
          </a:p>
          <a:p>
            <a:r>
              <a:rPr lang="nl-NL" sz="2400" b="1" i="1" dirty="0"/>
              <a:t>                                                      * integreert op het niveau van </a:t>
            </a:r>
          </a:p>
          <a:p>
            <a:r>
              <a:rPr lang="nl-NL" sz="2400" b="1" i="1" dirty="0"/>
              <a:t>                                                         waarden en …</a:t>
            </a:r>
          </a:p>
          <a:p>
            <a:endParaRPr lang="nl-NL" sz="2400" b="1" i="1" dirty="0"/>
          </a:p>
          <a:p>
            <a:endParaRPr lang="nl-NL" sz="2400" b="1" dirty="0"/>
          </a:p>
        </p:txBody>
      </p:sp>
      <p:pic>
        <p:nvPicPr>
          <p:cNvPr id="2054" name="Picture 6" descr="Begrijpend luisteren: de betekenis en vaardigheden - Toolshero">
            <a:extLst>
              <a:ext uri="{FF2B5EF4-FFF2-40B4-BE49-F238E27FC236}">
                <a16:creationId xmlns:a16="http://schemas.microsoft.com/office/drawing/2014/main" id="{C9DAE2B1-7926-5F65-5176-8FB905C8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" y="4554804"/>
            <a:ext cx="3088038" cy="214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066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7FA0E2-4B08-3FB6-5E19-02508E36C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4" descr="Afbeelding (31).jpg">
            <a:extLst>
              <a:ext uri="{FF2B5EF4-FFF2-40B4-BE49-F238E27FC236}">
                <a16:creationId xmlns:a16="http://schemas.microsoft.com/office/drawing/2014/main" id="{AFECF322-72FD-2165-53BB-DBCA980B4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57" y="2131753"/>
            <a:ext cx="3916219" cy="259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0B917D-1913-0C26-55EA-E3CE67AA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9CA6C04-C65C-42F5-9354-DD1265F86CA8}" type="datetime1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4/3/2026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6B45130-60B6-DF50-34C7-8B0E82C7D0CF}"/>
              </a:ext>
            </a:extLst>
          </p:cNvPr>
          <p:cNvSpPr txBox="1"/>
          <p:nvPr/>
        </p:nvSpPr>
        <p:spPr>
          <a:xfrm>
            <a:off x="4611874" y="2061740"/>
            <a:ext cx="3895184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…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waardeert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kracht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van de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uitzondering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, de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minderheid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,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de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dissonante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stem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E9D244-6E63-B4A9-7849-9666EA5A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359086" y="1591485"/>
            <a:ext cx="266107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Deep Democracy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2A2DF-8E95-9CAD-D997-68E9B9F4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1FF6DA9-008F-8B48-92A6-B652298478BF}" type="slidenum">
              <a:rPr lang="en-US">
                <a:solidFill>
                  <a:schemeClr val="tx1">
                    <a:alpha val="60000"/>
                  </a:schemeClr>
                </a:solidFill>
              </a:rPr>
              <a:pPr defTabSz="914400">
                <a:spcAft>
                  <a:spcPts val="600"/>
                </a:spcAft>
              </a:pPr>
              <a:t>22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C070158-465D-9E59-E378-14735CE3F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066" y="6243281"/>
            <a:ext cx="1533934" cy="5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93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400" b="1" dirty="0" err="1">
                <a:solidFill>
                  <a:srgbClr val="FFFFFF"/>
                </a:solidFill>
              </a:rPr>
              <a:t>Dialoogplan</a:t>
            </a:r>
            <a:endParaRPr lang="en-US" sz="3400" b="1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b="1" dirty="0"/>
              <a:t>Doel</a:t>
            </a:r>
          </a:p>
          <a:p>
            <a:r>
              <a:rPr b="1" dirty="0" err="1"/>
              <a:t>Doelgroep</a:t>
            </a:r>
            <a:endParaRPr b="1" dirty="0"/>
          </a:p>
          <a:p>
            <a:r>
              <a:rPr b="1" dirty="0" err="1"/>
              <a:t>Werkvorm</a:t>
            </a:r>
            <a:endParaRPr b="1" dirty="0"/>
          </a:p>
          <a:p>
            <a:r>
              <a:rPr b="1" dirty="0" err="1"/>
              <a:t>Moderatiestrategie</a:t>
            </a:r>
            <a:endParaRPr b="1" dirty="0"/>
          </a:p>
          <a:p>
            <a:r>
              <a:rPr b="1" dirty="0" err="1"/>
              <a:t>Presentatie</a:t>
            </a:r>
            <a:r>
              <a:rPr b="1" dirty="0"/>
              <a:t> &amp;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C3459-0B8F-2957-902D-7BDCCAD1C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437" y="6266637"/>
            <a:ext cx="1536325" cy="5913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804" y="1289765"/>
            <a:ext cx="2738325" cy="4270963"/>
          </a:xfrm>
        </p:spPr>
        <p:txBody>
          <a:bodyPr anchor="ctr">
            <a:normAutofit/>
          </a:bodyPr>
          <a:lstStyle/>
          <a:p>
            <a:r>
              <a:rPr lang="en-US" sz="4900" b="1" dirty="0" err="1">
                <a:solidFill>
                  <a:srgbClr val="FFFFFF"/>
                </a:solidFill>
              </a:rPr>
              <a:t>Afsluiting</a:t>
            </a:r>
            <a:r>
              <a:rPr lang="en-US" sz="4900" b="1" dirty="0">
                <a:solidFill>
                  <a:srgbClr val="FFFFFF"/>
                </a:solidFill>
              </a:rPr>
              <a:t> &amp; </a:t>
            </a:r>
            <a:r>
              <a:rPr lang="en-US" sz="4900" b="1" dirty="0" err="1">
                <a:solidFill>
                  <a:srgbClr val="FFFFFF"/>
                </a:solidFill>
              </a:rPr>
              <a:t>Reflectie</a:t>
            </a:r>
            <a:endParaRPr lang="en-US" sz="4900" b="1" dirty="0">
              <a:solidFill>
                <a:srgbClr val="FFFFFF"/>
              </a:solidFill>
            </a:endParaRPr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923" y="518400"/>
            <a:ext cx="3966697" cy="5837949"/>
          </a:xfrm>
        </p:spPr>
        <p:txBody>
          <a:bodyPr anchor="ctr">
            <a:normAutofit/>
          </a:bodyPr>
          <a:lstStyle/>
          <a:p>
            <a:r>
              <a:rPr lang="nl-NL" sz="2400" b="1" dirty="0">
                <a:solidFill>
                  <a:schemeClr val="tx1">
                    <a:alpha val="80000"/>
                  </a:schemeClr>
                </a:solidFill>
              </a:rPr>
              <a:t>Wat neem je mee?</a:t>
            </a:r>
          </a:p>
          <a:p>
            <a:endParaRPr lang="nl-NL" sz="2400" b="1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nl-NL" sz="2400" b="1" dirty="0"/>
              <a:t>Stickers op de ramen </a:t>
            </a:r>
          </a:p>
          <a:p>
            <a:endParaRPr lang="nl-NL" sz="2400" b="1" dirty="0"/>
          </a:p>
          <a:p>
            <a:r>
              <a:rPr lang="nl-NL" sz="2400" b="1" dirty="0">
                <a:solidFill>
                  <a:schemeClr val="tx1">
                    <a:alpha val="80000"/>
                  </a:schemeClr>
                </a:solidFill>
              </a:rPr>
              <a:t>Voorwerp kiezen</a:t>
            </a:r>
          </a:p>
          <a:p>
            <a:endParaRPr lang="nl-NL" sz="2400" b="1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nl-NL" sz="2400" b="1" dirty="0">
                <a:solidFill>
                  <a:schemeClr val="tx1">
                    <a:alpha val="80000"/>
                  </a:schemeClr>
                </a:solidFill>
              </a:rPr>
              <a:t>Samenwerking voortzetten</a:t>
            </a:r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916487B-CB66-D2FE-BB63-06F377508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675" y="6266637"/>
            <a:ext cx="1536325" cy="5913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19334DB-EC8F-4050-9C6E-F92B6A7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68" name="Color Cover">
              <a:extLst>
                <a:ext uri="{FF2B5EF4-FFF2-40B4-BE49-F238E27FC236}">
                  <a16:creationId xmlns:a16="http://schemas.microsoft.com/office/drawing/2014/main" id="{EA01B1DD-00B6-4407-827C-3F408B773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Color Cover">
              <a:extLst>
                <a:ext uri="{FF2B5EF4-FFF2-40B4-BE49-F238E27FC236}">
                  <a16:creationId xmlns:a16="http://schemas.microsoft.com/office/drawing/2014/main" id="{AF1D500A-77DB-437E-A54D-45B239D6D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F87BA2A-0B66-4DEF-A04F-2CC172257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72" name="Color">
              <a:extLst>
                <a:ext uri="{FF2B5EF4-FFF2-40B4-BE49-F238E27FC236}">
                  <a16:creationId xmlns:a16="http://schemas.microsoft.com/office/drawing/2014/main" id="{522B2F8C-7861-41DA-AB7F-C621655E4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Color">
              <a:extLst>
                <a:ext uri="{FF2B5EF4-FFF2-40B4-BE49-F238E27FC236}">
                  <a16:creationId xmlns:a16="http://schemas.microsoft.com/office/drawing/2014/main" id="{90AE996F-5C1A-4DD0-B66D-9C837744A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FCBC78D-852A-77F0-61FF-5A97D1FB2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568" y="1326270"/>
            <a:ext cx="3269098" cy="2094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33FFF-CD05-1BCD-A61E-1BE7BF1DD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568" y="4198232"/>
            <a:ext cx="3269098" cy="1258342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7" cy="6858000"/>
            <a:chOff x="0" y="0"/>
            <a:chExt cx="12188952" cy="685800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D2A0D2-187F-4950-00CF-B961CAD36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08" y="1926453"/>
            <a:ext cx="3902992" cy="2349622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</a:pP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 err="1">
                <a:solidFill>
                  <a:schemeClr val="bg1"/>
                </a:solidFill>
              </a:rPr>
              <a:t>Afronding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&amp; 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 err="1">
                <a:solidFill>
                  <a:schemeClr val="bg1"/>
                </a:solidFill>
              </a:rPr>
              <a:t>Certificering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7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41439-1298-FB12-F803-120CB959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400" b="1" dirty="0">
                <a:solidFill>
                  <a:srgbClr val="FFFFFF"/>
                </a:solidFill>
              </a:rPr>
              <a:t>Dag 2 – ZELVI Model</a:t>
            </a:r>
            <a:br>
              <a:rPr lang="nl-NL" sz="3400" b="1" dirty="0">
                <a:solidFill>
                  <a:srgbClr val="FFFFFF"/>
                </a:solidFill>
              </a:rPr>
            </a:br>
            <a:r>
              <a:rPr lang="nl-NL" sz="3400" b="1" i="1" dirty="0">
                <a:solidFill>
                  <a:srgbClr val="FFFFFF"/>
                </a:solidFill>
              </a:rPr>
              <a:t>Kennis • Ervaring • Identiteit • Verbinding</a:t>
            </a:r>
            <a:br>
              <a:rPr lang="nl-NL" sz="3400" b="1" dirty="0">
                <a:solidFill>
                  <a:srgbClr val="FFFFFF"/>
                </a:solidFill>
              </a:rPr>
            </a:br>
            <a:endParaRPr lang="en-US" sz="34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6CA0-5ABF-6D77-315F-D2FAAA909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6585" y="966065"/>
            <a:ext cx="5102675" cy="53319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nl-NL" sz="2700" b="1" dirty="0"/>
              <a:t>Vandaag gaan we:</a:t>
            </a:r>
          </a:p>
          <a:p>
            <a:pPr>
              <a:lnSpc>
                <a:spcPct val="90000"/>
              </a:lnSpc>
              <a:buNone/>
            </a:pPr>
            <a:endParaRPr lang="nl-NL" sz="2700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700" b="1" dirty="0"/>
              <a:t>identiteit en ik-posities verkennen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700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700" b="1" dirty="0"/>
              <a:t>oefenen met dialoog en moderatie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700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700" b="1" dirty="0"/>
              <a:t>werken met praktijksituaties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700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700" b="1" dirty="0"/>
              <a:t>een eigen dialoogplan maken</a:t>
            </a:r>
          </a:p>
          <a:p>
            <a:pPr>
              <a:lnSpc>
                <a:spcPct val="90000"/>
              </a:lnSpc>
            </a:pPr>
            <a:endParaRPr lang="en-US" sz="27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858C1-AF07-7835-C5B1-1D4BDB224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389" y="6276334"/>
            <a:ext cx="153632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7011FA-2933-296E-C4B0-DF228A8BD8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3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b="1" dirty="0"/>
              <a:t>ZELVI </a:t>
            </a:r>
            <a:r>
              <a:rPr b="1" dirty="0" err="1"/>
              <a:t>Theorie</a:t>
            </a:r>
            <a:endParaRPr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AEE47-1FBB-8CD6-D846-E74ADE80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675" y="6266637"/>
            <a:ext cx="1536325" cy="591363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8453FE3-370A-7C04-5EDB-C509DA1E92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95635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F2531CE-3B3E-3574-9303-754D24A8FAA7}"/>
              </a:ext>
            </a:extLst>
          </p:cNvPr>
          <p:cNvSpPr txBox="1"/>
          <p:nvPr/>
        </p:nvSpPr>
        <p:spPr>
          <a:xfrm>
            <a:off x="822689" y="2077690"/>
            <a:ext cx="46379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6"/>
                </a:solidFill>
              </a:rPr>
              <a:t>Z</a:t>
            </a:r>
            <a:r>
              <a:rPr lang="nl-NL" sz="2000" b="1" dirty="0"/>
              <a:t>elfbeeld</a:t>
            </a:r>
          </a:p>
          <a:p>
            <a:endParaRPr lang="nl-NL" sz="2000" b="1" dirty="0"/>
          </a:p>
          <a:p>
            <a:r>
              <a:rPr lang="nl-NL" sz="2800" b="1" dirty="0">
                <a:solidFill>
                  <a:schemeClr val="accent6"/>
                </a:solidFill>
              </a:rPr>
              <a:t>E</a:t>
            </a:r>
            <a:r>
              <a:rPr lang="nl-NL" sz="2000" b="1" dirty="0"/>
              <a:t>rkenning</a:t>
            </a:r>
          </a:p>
          <a:p>
            <a:endParaRPr lang="nl-NL" sz="2000" b="1" dirty="0"/>
          </a:p>
          <a:p>
            <a:r>
              <a:rPr lang="nl-NL" sz="3200" b="1" dirty="0">
                <a:solidFill>
                  <a:schemeClr val="accent6"/>
                </a:solidFill>
              </a:rPr>
              <a:t>L</a:t>
            </a:r>
            <a:r>
              <a:rPr lang="nl-NL" sz="2000" b="1" dirty="0"/>
              <a:t>oyaliteit</a:t>
            </a:r>
          </a:p>
          <a:p>
            <a:endParaRPr lang="nl-NL" sz="2000" b="1" dirty="0"/>
          </a:p>
          <a:p>
            <a:r>
              <a:rPr lang="nl-NL" sz="3600" b="1" dirty="0">
                <a:solidFill>
                  <a:schemeClr val="accent6"/>
                </a:solidFill>
              </a:rPr>
              <a:t>V</a:t>
            </a:r>
            <a:r>
              <a:rPr lang="nl-NL" sz="2000" b="1" dirty="0"/>
              <a:t>erbinding</a:t>
            </a:r>
          </a:p>
          <a:p>
            <a:endParaRPr lang="nl-NL" sz="2000" b="1" dirty="0"/>
          </a:p>
          <a:p>
            <a:r>
              <a:rPr lang="nl-NL" sz="4400" b="1" dirty="0">
                <a:solidFill>
                  <a:schemeClr val="accent6"/>
                </a:solidFill>
              </a:rPr>
              <a:t>I</a:t>
            </a:r>
            <a:r>
              <a:rPr lang="nl-NL" sz="2000" b="1" dirty="0"/>
              <a:t>dentiteit</a:t>
            </a: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D1D26-3D48-22BA-DB08-FE3381490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623C2B-CD52-0AA7-36E0-8777FFF11A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3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C1FD8-BA76-714F-981A-CC9FBB0B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b="1" dirty="0"/>
              <a:t>ZELVI </a:t>
            </a:r>
            <a:r>
              <a:rPr b="1" dirty="0" err="1"/>
              <a:t>Theorie</a:t>
            </a:r>
            <a:endParaRPr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22990-03A5-8974-5C59-DE49EEF81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675" y="6266637"/>
            <a:ext cx="1536325" cy="591363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F3B3FD9-7A3F-CDF2-9A25-314836DD96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F11C7A5-5A25-E9C9-ECB8-6C2330D86EFA}"/>
              </a:ext>
            </a:extLst>
          </p:cNvPr>
          <p:cNvSpPr txBox="1"/>
          <p:nvPr/>
        </p:nvSpPr>
        <p:spPr>
          <a:xfrm>
            <a:off x="628650" y="2055803"/>
            <a:ext cx="463798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6"/>
                </a:solidFill>
              </a:rPr>
              <a:t>Z</a:t>
            </a:r>
            <a:r>
              <a:rPr lang="nl-NL" sz="2000" b="1" dirty="0"/>
              <a:t>oektocht</a:t>
            </a:r>
          </a:p>
          <a:p>
            <a:r>
              <a:rPr lang="nl-NL" sz="2800" b="1" dirty="0">
                <a:solidFill>
                  <a:schemeClr val="accent6"/>
                </a:solidFill>
              </a:rPr>
              <a:t>E</a:t>
            </a:r>
            <a:r>
              <a:rPr lang="nl-NL" sz="2000" b="1" dirty="0"/>
              <a:t>igen </a:t>
            </a:r>
          </a:p>
          <a:p>
            <a:r>
              <a:rPr lang="nl-NL" sz="3200" b="1" dirty="0" err="1">
                <a:solidFill>
                  <a:schemeClr val="accent6"/>
                </a:solidFill>
              </a:rPr>
              <a:t>L</a:t>
            </a:r>
            <a:r>
              <a:rPr lang="nl-NL" sz="2000" b="1" dirty="0" err="1"/>
              <a:t>evensorientatie</a:t>
            </a:r>
            <a:endParaRPr lang="nl-NL" sz="2000" b="1" dirty="0"/>
          </a:p>
          <a:p>
            <a:r>
              <a:rPr lang="nl-NL" sz="3600" b="1" dirty="0">
                <a:solidFill>
                  <a:schemeClr val="accent6"/>
                </a:solidFill>
              </a:rPr>
              <a:t>V</a:t>
            </a:r>
            <a:r>
              <a:rPr lang="nl-NL" sz="2000" b="1" dirty="0"/>
              <a:t>eelvoud</a:t>
            </a:r>
          </a:p>
          <a:p>
            <a:r>
              <a:rPr lang="nl-NL" sz="4400" b="1" dirty="0">
                <a:solidFill>
                  <a:schemeClr val="accent6"/>
                </a:solidFill>
              </a:rPr>
              <a:t>I</a:t>
            </a:r>
            <a:r>
              <a:rPr lang="nl-NL" sz="2000" b="1" dirty="0"/>
              <a:t>nterpretaties</a:t>
            </a:r>
            <a:endParaRPr lang="en-US" sz="20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CB87B5E-43A4-8DFD-F486-FCC61B378427}"/>
              </a:ext>
            </a:extLst>
          </p:cNvPr>
          <p:cNvSpPr txBox="1"/>
          <p:nvPr/>
        </p:nvSpPr>
        <p:spPr>
          <a:xfrm>
            <a:off x="6319909" y="2240468"/>
            <a:ext cx="27683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Lessenserie ZELVI</a:t>
            </a:r>
          </a:p>
          <a:p>
            <a:endParaRPr lang="nl-NL" sz="2000" b="1" dirty="0"/>
          </a:p>
          <a:p>
            <a:r>
              <a:rPr lang="nl-NL" sz="2000" b="1" dirty="0"/>
              <a:t>8 lessen</a:t>
            </a:r>
          </a:p>
          <a:p>
            <a:endParaRPr lang="nl-NL" sz="2000" b="1" dirty="0"/>
          </a:p>
          <a:p>
            <a:r>
              <a:rPr lang="nl-NL" sz="2000" b="1" dirty="0"/>
              <a:t>o.a. Culturele Diversiteit</a:t>
            </a:r>
          </a:p>
          <a:p>
            <a:r>
              <a:rPr lang="nl-NL" sz="2000" b="1" dirty="0"/>
              <a:t>Jihad, </a:t>
            </a:r>
            <a:r>
              <a:rPr lang="nl-NL" sz="2000" b="1" dirty="0" err="1"/>
              <a:t>Islamofobie</a:t>
            </a:r>
            <a:r>
              <a:rPr lang="nl-NL" sz="2000" b="1" dirty="0"/>
              <a:t>, </a:t>
            </a:r>
          </a:p>
          <a:p>
            <a:r>
              <a:rPr lang="nl-NL" sz="2000" b="1" dirty="0" err="1"/>
              <a:t>Identiteit,Tolerantie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7975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48929"/>
            <a:ext cx="4920107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273" y="1380754"/>
            <a:ext cx="4171453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Herstart &amp; Terugblik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6273" y="4076802"/>
            <a:ext cx="4171453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Reflectie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dag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6170"/>
            <a:ext cx="5112196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0746" y="5310973"/>
            <a:ext cx="529461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BA0FB-B23A-4D7C-E0A1-D8A5765F9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675" y="6266637"/>
            <a:ext cx="1536325" cy="5913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90F12-96CD-CC9C-127D-4DDCD4B2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Vorige Week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B4C191-697B-F69E-29EC-15674D052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697278"/>
              </p:ext>
            </p:extLst>
          </p:nvPr>
        </p:nvGraphicFramePr>
        <p:xfrm>
          <a:off x="3216164" y="750440"/>
          <a:ext cx="5487977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30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1007604" y="271184"/>
            <a:ext cx="7128792" cy="6624736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MIJNM</a:t>
            </a:r>
          </a:p>
        </p:txBody>
      </p:sp>
      <p:sp>
        <p:nvSpPr>
          <p:cNvPr id="5" name="Ovaal 4"/>
          <p:cNvSpPr/>
          <p:nvPr/>
        </p:nvSpPr>
        <p:spPr>
          <a:xfrm>
            <a:off x="2581731" y="1458615"/>
            <a:ext cx="3908530" cy="3940769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‘Ik’ ALS DOCHTER/</a:t>
            </a:r>
          </a:p>
          <a:p>
            <a:pPr algn="ctr"/>
            <a:r>
              <a:rPr lang="nl-NL" sz="2800" b="1" dirty="0">
                <a:solidFill>
                  <a:schemeClr val="tx1"/>
                </a:solidFill>
              </a:rPr>
              <a:t>PARTNER </a:t>
            </a:r>
          </a:p>
          <a:p>
            <a:pPr algn="ctr"/>
            <a:r>
              <a:rPr lang="nl-NL" sz="2800" b="1" dirty="0">
                <a:solidFill>
                  <a:schemeClr val="tx1"/>
                </a:solidFill>
              </a:rPr>
              <a:t>VAN </a:t>
            </a:r>
            <a:r>
              <a:rPr lang="mr-IN" sz="2800" b="1" dirty="0">
                <a:solidFill>
                  <a:schemeClr val="tx1"/>
                </a:solidFill>
              </a:rPr>
              <a:t>…</a:t>
            </a:r>
            <a:endParaRPr lang="nl-NL" sz="2800" b="1" dirty="0">
              <a:solidFill>
                <a:schemeClr val="tx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158094" y="1708682"/>
            <a:ext cx="1664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‘Ik’ </a:t>
            </a:r>
          </a:p>
          <a:p>
            <a:r>
              <a:rPr lang="nl-NL" sz="2800" b="1" dirty="0"/>
              <a:t>ambitieus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583744" y="4420269"/>
            <a:ext cx="14695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‘Ik’ </a:t>
            </a:r>
          </a:p>
          <a:p>
            <a:r>
              <a:rPr lang="nl-NL" sz="2800" b="1" dirty="0"/>
              <a:t>verlegen</a:t>
            </a:r>
          </a:p>
          <a:p>
            <a:endParaRPr lang="nl-NL" sz="28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1907704" y="764704"/>
            <a:ext cx="1953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mijn familie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191493" y="3501008"/>
            <a:ext cx="3097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mijn geloofstraditie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995936" y="5805264"/>
            <a:ext cx="1677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mijn werk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D0F885A-4D0A-A26A-F6C9-03895F629432}"/>
              </a:ext>
            </a:extLst>
          </p:cNvPr>
          <p:cNvSpPr txBox="1"/>
          <p:nvPr/>
        </p:nvSpPr>
        <p:spPr>
          <a:xfrm>
            <a:off x="5432026" y="1917061"/>
            <a:ext cx="1345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‘Ik’ </a:t>
            </a:r>
          </a:p>
          <a:p>
            <a:r>
              <a:rPr lang="nl-NL" sz="2800" b="1" dirty="0"/>
              <a:t>sportief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BC876CB-0DE1-DA95-3CFC-7378C12037E5}"/>
              </a:ext>
            </a:extLst>
          </p:cNvPr>
          <p:cNvSpPr txBox="1"/>
          <p:nvPr/>
        </p:nvSpPr>
        <p:spPr>
          <a:xfrm>
            <a:off x="2582147" y="3167389"/>
            <a:ext cx="11257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‘Ik’ </a:t>
            </a:r>
          </a:p>
          <a:p>
            <a:r>
              <a:rPr lang="nl-NL" sz="2800" b="1" dirty="0"/>
              <a:t>forens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B9A5CF1-EAE3-A765-AEA1-A1057153E303}"/>
              </a:ext>
            </a:extLst>
          </p:cNvPr>
          <p:cNvSpPr txBox="1"/>
          <p:nvPr/>
        </p:nvSpPr>
        <p:spPr>
          <a:xfrm>
            <a:off x="1007604" y="2564904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mijn huis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C78D782-9BBA-55E3-1C37-46C34A2F8B51}"/>
              </a:ext>
            </a:extLst>
          </p:cNvPr>
          <p:cNvSpPr txBox="1"/>
          <p:nvPr/>
        </p:nvSpPr>
        <p:spPr>
          <a:xfrm>
            <a:off x="6111033" y="4802266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mijn hond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1F1308B4-C0C9-3CC2-CDBA-6BE1E6962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554" y="5999388"/>
            <a:ext cx="1699504" cy="65508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CA924C3-D499-3859-6572-84740067D961}"/>
              </a:ext>
            </a:extLst>
          </p:cNvPr>
          <p:cNvSpPr txBox="1"/>
          <p:nvPr/>
        </p:nvSpPr>
        <p:spPr>
          <a:xfrm rot="18422311">
            <a:off x="41872" y="993744"/>
            <a:ext cx="2140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 samenleving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5D406E6-D81F-CE12-CA9C-9C3B54FFE4E1}"/>
              </a:ext>
            </a:extLst>
          </p:cNvPr>
          <p:cNvSpPr txBox="1"/>
          <p:nvPr/>
        </p:nvSpPr>
        <p:spPr>
          <a:xfrm rot="14196308">
            <a:off x="221615" y="5584621"/>
            <a:ext cx="2140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 samenleving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19D51B7-B8A2-5BCE-7145-CFF36EF095F4}"/>
              </a:ext>
            </a:extLst>
          </p:cNvPr>
          <p:cNvSpPr txBox="1"/>
          <p:nvPr/>
        </p:nvSpPr>
        <p:spPr>
          <a:xfrm rot="2858474">
            <a:off x="6811535" y="941091"/>
            <a:ext cx="2140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 samenleving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72F768E-EC3C-8B6A-A14F-162B129FEB5D}"/>
              </a:ext>
            </a:extLst>
          </p:cNvPr>
          <p:cNvSpPr txBox="1"/>
          <p:nvPr/>
        </p:nvSpPr>
        <p:spPr>
          <a:xfrm rot="7717272">
            <a:off x="6885262" y="5414940"/>
            <a:ext cx="2140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 samenleving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C5DACFAC-2951-5086-AC6B-9226EC45C1F6}"/>
              </a:ext>
            </a:extLst>
          </p:cNvPr>
          <p:cNvSpPr txBox="1">
            <a:spLocks/>
          </p:cNvSpPr>
          <p:nvPr/>
        </p:nvSpPr>
        <p:spPr>
          <a:xfrm>
            <a:off x="457200" y="-3225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/>
              <a:t>‘Cirkel van Hermans’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17221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EA86B-AE50-5D4F-061C-7B019B84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nl-NL" b="1" dirty="0"/>
              <a:t>‘Cirkel van Hermans’</a:t>
            </a:r>
          </a:p>
        </p:txBody>
      </p:sp>
      <p:sp>
        <p:nvSpPr>
          <p:cNvPr id="7" name="Ring 6">
            <a:extLst>
              <a:ext uri="{FF2B5EF4-FFF2-40B4-BE49-F238E27FC236}">
                <a16:creationId xmlns:a16="http://schemas.microsoft.com/office/drawing/2014/main" id="{BB739D2F-1F99-5166-D0BF-93302036FAC6}"/>
              </a:ext>
            </a:extLst>
          </p:cNvPr>
          <p:cNvSpPr/>
          <p:nvPr/>
        </p:nvSpPr>
        <p:spPr>
          <a:xfrm>
            <a:off x="1790700" y="939800"/>
            <a:ext cx="5613400" cy="5524500"/>
          </a:xfrm>
          <a:prstGeom prst="don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CDE219E-DED6-3A9A-F13C-476EC2726C12}"/>
              </a:ext>
            </a:extLst>
          </p:cNvPr>
          <p:cNvSpPr txBox="1"/>
          <p:nvPr/>
        </p:nvSpPr>
        <p:spPr>
          <a:xfrm>
            <a:off x="4217351" y="1054915"/>
            <a:ext cx="1134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ZA ++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F67FEC1-A1B3-F77D-3BB1-1764B6F54F79}"/>
              </a:ext>
            </a:extLst>
          </p:cNvPr>
          <p:cNvSpPr txBox="1"/>
          <p:nvPr/>
        </p:nvSpPr>
        <p:spPr>
          <a:xfrm>
            <a:off x="6337300" y="2066888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A +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6CA4650-63C4-4868-46A8-65AAC9F21C47}"/>
              </a:ext>
            </a:extLst>
          </p:cNvPr>
          <p:cNvSpPr txBox="1"/>
          <p:nvPr/>
        </p:nvSpPr>
        <p:spPr>
          <a:xfrm>
            <a:off x="6580315" y="4656138"/>
            <a:ext cx="65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A -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9C52D4F-AD23-60B9-1D7D-8AB390458FF0}"/>
              </a:ext>
            </a:extLst>
          </p:cNvPr>
          <p:cNvSpPr txBox="1"/>
          <p:nvPr/>
        </p:nvSpPr>
        <p:spPr>
          <a:xfrm>
            <a:off x="2414716" y="2066888"/>
            <a:ext cx="78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/>
              <a:t>Z</a:t>
            </a:r>
            <a:r>
              <a:rPr lang="nl-NL" sz="3200" b="1" dirty="0"/>
              <a:t> +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31A2BAE-A238-1B73-47B2-0F88B77E102F}"/>
              </a:ext>
            </a:extLst>
          </p:cNvPr>
          <p:cNvSpPr txBox="1"/>
          <p:nvPr/>
        </p:nvSpPr>
        <p:spPr>
          <a:xfrm>
            <a:off x="2355937" y="4656138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err="1"/>
              <a:t>Z</a:t>
            </a:r>
            <a:r>
              <a:rPr lang="nl-NL" sz="3200" b="1" dirty="0"/>
              <a:t> -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732B9C1-F6AB-04F5-F909-5D1D45639070}"/>
              </a:ext>
            </a:extLst>
          </p:cNvPr>
          <p:cNvSpPr txBox="1"/>
          <p:nvPr/>
        </p:nvSpPr>
        <p:spPr>
          <a:xfrm>
            <a:off x="4395151" y="5918200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LL --</a:t>
            </a:r>
          </a:p>
        </p:txBody>
      </p:sp>
    </p:spTree>
    <p:extLst>
      <p:ext uri="{BB962C8B-B14F-4D97-AF65-F5344CB8AC3E}">
        <p14:creationId xmlns:p14="http://schemas.microsoft.com/office/powerpoint/2010/main" val="336373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754</Words>
  <Application>Microsoft Office PowerPoint</Application>
  <PresentationFormat>On-screen Show (4:3)</PresentationFormat>
  <Paragraphs>219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Arial</vt:lpstr>
      <vt:lpstr>Calibri</vt:lpstr>
      <vt:lpstr>Office Theme</vt:lpstr>
      <vt:lpstr>1_Office Theme</vt:lpstr>
      <vt:lpstr> Deep Democracy + ZELVI   TWEEDAAGSE TRAIN-DE-TRAINER</vt:lpstr>
      <vt:lpstr>Doel van Dag 2</vt:lpstr>
      <vt:lpstr>Dag 2 – ZELVI Model Kennis • Ervaring • Identiteit • Verbinding </vt:lpstr>
      <vt:lpstr>ZELVI Theorie</vt:lpstr>
      <vt:lpstr>ZELVI Theorie</vt:lpstr>
      <vt:lpstr>Herstart &amp; Terugblik</vt:lpstr>
      <vt:lpstr>Vorige Week</vt:lpstr>
      <vt:lpstr>PowerPoint Presentation</vt:lpstr>
      <vt:lpstr>‘Cirkel van Hermans’</vt:lpstr>
      <vt:lpstr>Dialoogspel: 'Dit &amp; Dat</vt:lpstr>
      <vt:lpstr>PowerPoint Presentation</vt:lpstr>
      <vt:lpstr>PowerPoint Presentation</vt:lpstr>
      <vt:lpstr>PowerPoint Presentation</vt:lpstr>
      <vt:lpstr>Identiteitsverkenning</vt:lpstr>
      <vt:lpstr>Identiteitsverkenning</vt:lpstr>
      <vt:lpstr>LUNCH</vt:lpstr>
      <vt:lpstr>Caroussel – Casussen</vt:lpstr>
      <vt:lpstr>Groepsdynamiek</vt:lpstr>
      <vt:lpstr>PowerPoint Presentation</vt:lpstr>
      <vt:lpstr>PowerPoint Presentation</vt:lpstr>
      <vt:lpstr>PowerPoint Presentation</vt:lpstr>
      <vt:lpstr>PowerPoint Presentation</vt:lpstr>
      <vt:lpstr>Dialoogplan</vt:lpstr>
      <vt:lpstr>Afsluiting &amp; Reflectie</vt:lpstr>
      <vt:lpstr> Afronding   &amp;   Certificering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m92115</cp:lastModifiedBy>
  <cp:revision>13</cp:revision>
  <dcterms:created xsi:type="dcterms:W3CDTF">2013-01-27T09:14:16Z</dcterms:created>
  <dcterms:modified xsi:type="dcterms:W3CDTF">2026-04-03T19:14:54Z</dcterms:modified>
  <cp:category/>
</cp:coreProperties>
</file>