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7" r:id="rId2"/>
    <p:sldId id="256" r:id="rId3"/>
    <p:sldId id="257" r:id="rId4"/>
    <p:sldId id="259" r:id="rId5"/>
    <p:sldId id="258" r:id="rId6"/>
    <p:sldId id="260" r:id="rId7"/>
    <p:sldId id="268" r:id="rId8"/>
    <p:sldId id="261" r:id="rId9"/>
    <p:sldId id="269" r:id="rId10"/>
    <p:sldId id="262" r:id="rId11"/>
    <p:sldId id="263" r:id="rId12"/>
    <p:sldId id="270" r:id="rId13"/>
    <p:sldId id="264" r:id="rId14"/>
    <p:sldId id="271" r:id="rId15"/>
    <p:sldId id="272" r:id="rId16"/>
    <p:sldId id="265" r:id="rId17"/>
    <p:sldId id="266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58"/>
  </p:normalViewPr>
  <p:slideViewPr>
    <p:cSldViewPr snapToGrid="0" snapToObjects="1">
      <p:cViewPr varScale="1">
        <p:scale>
          <a:sx n="102" d="100"/>
          <a:sy n="102" d="100"/>
        </p:scale>
        <p:origin x="120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D09D64-3D5A-4420-BB36-1DC3782BAD68}" type="doc">
      <dgm:prSet loTypeId="urn:microsoft.com/office/officeart/2005/8/layout/hierarchy3" loCatId="hierarchy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D353D0E-456A-407F-8644-CB2031A9DED4}">
      <dgm:prSet/>
      <dgm:spPr/>
      <dgm:t>
        <a:bodyPr/>
        <a:lstStyle/>
        <a:p>
          <a:r>
            <a:rPr lang="pt-BR" dirty="0"/>
            <a:t>Ina ter Avest</a:t>
          </a:r>
          <a:endParaRPr lang="en-US" dirty="0"/>
        </a:p>
      </dgm:t>
    </dgm:pt>
    <dgm:pt modelId="{031E6773-AA23-4403-9CA3-8DE5766112A1}" type="parTrans" cxnId="{30BB9102-6D2A-495F-B830-A86F6CB55E80}">
      <dgm:prSet/>
      <dgm:spPr/>
      <dgm:t>
        <a:bodyPr/>
        <a:lstStyle/>
        <a:p>
          <a:endParaRPr lang="en-US"/>
        </a:p>
      </dgm:t>
    </dgm:pt>
    <dgm:pt modelId="{32F3DACB-713C-4166-B7AC-C42256D64C46}" type="sibTrans" cxnId="{30BB9102-6D2A-495F-B830-A86F6CB55E80}">
      <dgm:prSet/>
      <dgm:spPr/>
      <dgm:t>
        <a:bodyPr/>
        <a:lstStyle/>
        <a:p>
          <a:endParaRPr lang="en-US"/>
        </a:p>
      </dgm:t>
    </dgm:pt>
    <dgm:pt modelId="{9FCB1916-C20F-492C-85C3-2AACB982E49B}">
      <dgm:prSet/>
      <dgm:spPr/>
      <dgm:t>
        <a:bodyPr/>
        <a:lstStyle/>
        <a:p>
          <a:endParaRPr lang="en-US" dirty="0"/>
        </a:p>
        <a:p>
          <a:r>
            <a:rPr lang="en-US" dirty="0"/>
            <a:t>Ibrahim Kurt  </a:t>
          </a:r>
        </a:p>
        <a:p>
          <a:endParaRPr lang="en-US" dirty="0"/>
        </a:p>
      </dgm:t>
    </dgm:pt>
    <dgm:pt modelId="{A32E559E-A9CE-49EE-9DA3-CDC0A76C6513}" type="parTrans" cxnId="{5272DBB1-D6C2-4EFE-9EB8-CE204A702346}">
      <dgm:prSet/>
      <dgm:spPr/>
      <dgm:t>
        <a:bodyPr/>
        <a:lstStyle/>
        <a:p>
          <a:endParaRPr lang="en-US"/>
        </a:p>
      </dgm:t>
    </dgm:pt>
    <dgm:pt modelId="{6494F1A4-DE04-46B1-B345-76630C352461}" type="sibTrans" cxnId="{5272DBB1-D6C2-4EFE-9EB8-CE204A702346}">
      <dgm:prSet/>
      <dgm:spPr/>
      <dgm:t>
        <a:bodyPr/>
        <a:lstStyle/>
        <a:p>
          <a:endParaRPr lang="en-US"/>
        </a:p>
      </dgm:t>
    </dgm:pt>
    <dgm:pt modelId="{B3437C4C-955F-4199-9823-6B7F5DBF5D00}" type="pres">
      <dgm:prSet presAssocID="{F1D09D64-3D5A-4420-BB36-1DC3782BAD6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90C2AD-0697-4EF0-8827-E7C0CE3C5AF5}" type="pres">
      <dgm:prSet presAssocID="{7D353D0E-456A-407F-8644-CB2031A9DED4}" presName="root" presStyleCnt="0"/>
      <dgm:spPr/>
    </dgm:pt>
    <dgm:pt modelId="{27EED33F-65AE-4D32-81A8-8D104829E2AF}" type="pres">
      <dgm:prSet presAssocID="{7D353D0E-456A-407F-8644-CB2031A9DED4}" presName="rootComposite" presStyleCnt="0"/>
      <dgm:spPr/>
    </dgm:pt>
    <dgm:pt modelId="{72BCE708-941F-4FFC-BB3C-9E82512590CE}" type="pres">
      <dgm:prSet presAssocID="{7D353D0E-456A-407F-8644-CB2031A9DED4}" presName="rootText" presStyleLbl="node1" presStyleIdx="0" presStyleCnt="2"/>
      <dgm:spPr/>
    </dgm:pt>
    <dgm:pt modelId="{CDF5531F-455B-42A5-8897-AD9480D66E97}" type="pres">
      <dgm:prSet presAssocID="{7D353D0E-456A-407F-8644-CB2031A9DED4}" presName="rootConnector" presStyleLbl="node1" presStyleIdx="0" presStyleCnt="2"/>
      <dgm:spPr/>
    </dgm:pt>
    <dgm:pt modelId="{5CC2807B-5722-45CB-9833-0C9BD611425D}" type="pres">
      <dgm:prSet presAssocID="{7D353D0E-456A-407F-8644-CB2031A9DED4}" presName="childShape" presStyleCnt="0"/>
      <dgm:spPr/>
    </dgm:pt>
    <dgm:pt modelId="{C89A4268-CEFB-4A39-8744-E853ECBBDFC0}" type="pres">
      <dgm:prSet presAssocID="{9FCB1916-C20F-492C-85C3-2AACB982E49B}" presName="root" presStyleCnt="0"/>
      <dgm:spPr/>
    </dgm:pt>
    <dgm:pt modelId="{C8C8270E-DFAB-44EC-B012-E3BCD4EE9FB2}" type="pres">
      <dgm:prSet presAssocID="{9FCB1916-C20F-492C-85C3-2AACB982E49B}" presName="rootComposite" presStyleCnt="0"/>
      <dgm:spPr/>
    </dgm:pt>
    <dgm:pt modelId="{3DF70664-6659-4A68-A3E9-E5C3EAB9213C}" type="pres">
      <dgm:prSet presAssocID="{9FCB1916-C20F-492C-85C3-2AACB982E49B}" presName="rootText" presStyleLbl="node1" presStyleIdx="1" presStyleCnt="2"/>
      <dgm:spPr/>
    </dgm:pt>
    <dgm:pt modelId="{BEC27DA7-5D25-4017-9FD9-87C55687F1D9}" type="pres">
      <dgm:prSet presAssocID="{9FCB1916-C20F-492C-85C3-2AACB982E49B}" presName="rootConnector" presStyleLbl="node1" presStyleIdx="1" presStyleCnt="2"/>
      <dgm:spPr/>
    </dgm:pt>
    <dgm:pt modelId="{BC4DAAAA-8D13-4AAF-B437-03A4987B52DA}" type="pres">
      <dgm:prSet presAssocID="{9FCB1916-C20F-492C-85C3-2AACB982E49B}" presName="childShape" presStyleCnt="0"/>
      <dgm:spPr/>
    </dgm:pt>
  </dgm:ptLst>
  <dgm:cxnLst>
    <dgm:cxn modelId="{30BB9102-6D2A-495F-B830-A86F6CB55E80}" srcId="{F1D09D64-3D5A-4420-BB36-1DC3782BAD68}" destId="{7D353D0E-456A-407F-8644-CB2031A9DED4}" srcOrd="0" destOrd="0" parTransId="{031E6773-AA23-4403-9CA3-8DE5766112A1}" sibTransId="{32F3DACB-713C-4166-B7AC-C42256D64C46}"/>
    <dgm:cxn modelId="{6F3F7712-C532-4651-97DC-3366F5E9EADB}" type="presOf" srcId="{9FCB1916-C20F-492C-85C3-2AACB982E49B}" destId="{3DF70664-6659-4A68-A3E9-E5C3EAB9213C}" srcOrd="0" destOrd="0" presId="urn:microsoft.com/office/officeart/2005/8/layout/hierarchy3"/>
    <dgm:cxn modelId="{48816338-DB2B-45E5-B1E8-D8074AC58FBD}" type="presOf" srcId="{7D353D0E-456A-407F-8644-CB2031A9DED4}" destId="{CDF5531F-455B-42A5-8897-AD9480D66E97}" srcOrd="1" destOrd="0" presId="urn:microsoft.com/office/officeart/2005/8/layout/hierarchy3"/>
    <dgm:cxn modelId="{6A863F97-C036-479B-99BA-5FF5E1E56654}" type="presOf" srcId="{F1D09D64-3D5A-4420-BB36-1DC3782BAD68}" destId="{B3437C4C-955F-4199-9823-6B7F5DBF5D00}" srcOrd="0" destOrd="0" presId="urn:microsoft.com/office/officeart/2005/8/layout/hierarchy3"/>
    <dgm:cxn modelId="{5272DBB1-D6C2-4EFE-9EB8-CE204A702346}" srcId="{F1D09D64-3D5A-4420-BB36-1DC3782BAD68}" destId="{9FCB1916-C20F-492C-85C3-2AACB982E49B}" srcOrd="1" destOrd="0" parTransId="{A32E559E-A9CE-49EE-9DA3-CDC0A76C6513}" sibTransId="{6494F1A4-DE04-46B1-B345-76630C352461}"/>
    <dgm:cxn modelId="{39EFFCF1-BA3D-46F9-AD5B-93590601956A}" type="presOf" srcId="{7D353D0E-456A-407F-8644-CB2031A9DED4}" destId="{72BCE708-941F-4FFC-BB3C-9E82512590CE}" srcOrd="0" destOrd="0" presId="urn:microsoft.com/office/officeart/2005/8/layout/hierarchy3"/>
    <dgm:cxn modelId="{B74C0DFD-B69A-41EC-B335-D3D1C37AF6AA}" type="presOf" srcId="{9FCB1916-C20F-492C-85C3-2AACB982E49B}" destId="{BEC27DA7-5D25-4017-9FD9-87C55687F1D9}" srcOrd="1" destOrd="0" presId="urn:microsoft.com/office/officeart/2005/8/layout/hierarchy3"/>
    <dgm:cxn modelId="{107378AC-3DC3-47FE-9065-E13D29DCAAFC}" type="presParOf" srcId="{B3437C4C-955F-4199-9823-6B7F5DBF5D00}" destId="{1890C2AD-0697-4EF0-8827-E7C0CE3C5AF5}" srcOrd="0" destOrd="0" presId="urn:microsoft.com/office/officeart/2005/8/layout/hierarchy3"/>
    <dgm:cxn modelId="{0D2A51FC-CACC-44EF-9D7E-23121D872FB4}" type="presParOf" srcId="{1890C2AD-0697-4EF0-8827-E7C0CE3C5AF5}" destId="{27EED33F-65AE-4D32-81A8-8D104829E2AF}" srcOrd="0" destOrd="0" presId="urn:microsoft.com/office/officeart/2005/8/layout/hierarchy3"/>
    <dgm:cxn modelId="{6C125766-E773-476A-8C2B-A4ABB958D312}" type="presParOf" srcId="{27EED33F-65AE-4D32-81A8-8D104829E2AF}" destId="{72BCE708-941F-4FFC-BB3C-9E82512590CE}" srcOrd="0" destOrd="0" presId="urn:microsoft.com/office/officeart/2005/8/layout/hierarchy3"/>
    <dgm:cxn modelId="{11BEB585-AEB7-44D2-9C6E-94B3E3B0C995}" type="presParOf" srcId="{27EED33F-65AE-4D32-81A8-8D104829E2AF}" destId="{CDF5531F-455B-42A5-8897-AD9480D66E97}" srcOrd="1" destOrd="0" presId="urn:microsoft.com/office/officeart/2005/8/layout/hierarchy3"/>
    <dgm:cxn modelId="{E512016E-2A24-45ED-9B84-B498055E4515}" type="presParOf" srcId="{1890C2AD-0697-4EF0-8827-E7C0CE3C5AF5}" destId="{5CC2807B-5722-45CB-9833-0C9BD611425D}" srcOrd="1" destOrd="0" presId="urn:microsoft.com/office/officeart/2005/8/layout/hierarchy3"/>
    <dgm:cxn modelId="{91DDA423-261B-40CF-99F0-B783B0599B5E}" type="presParOf" srcId="{B3437C4C-955F-4199-9823-6B7F5DBF5D00}" destId="{C89A4268-CEFB-4A39-8744-E853ECBBDFC0}" srcOrd="1" destOrd="0" presId="urn:microsoft.com/office/officeart/2005/8/layout/hierarchy3"/>
    <dgm:cxn modelId="{BC0763AB-3275-4A48-96FF-A3558EE2DFC6}" type="presParOf" srcId="{C89A4268-CEFB-4A39-8744-E853ECBBDFC0}" destId="{C8C8270E-DFAB-44EC-B012-E3BCD4EE9FB2}" srcOrd="0" destOrd="0" presId="urn:microsoft.com/office/officeart/2005/8/layout/hierarchy3"/>
    <dgm:cxn modelId="{1F60F926-B742-4DE3-807C-68817E4A6B80}" type="presParOf" srcId="{C8C8270E-DFAB-44EC-B012-E3BCD4EE9FB2}" destId="{3DF70664-6659-4A68-A3E9-E5C3EAB9213C}" srcOrd="0" destOrd="0" presId="urn:microsoft.com/office/officeart/2005/8/layout/hierarchy3"/>
    <dgm:cxn modelId="{88D101BB-C01A-49BF-AE4B-B022D80C45D9}" type="presParOf" srcId="{C8C8270E-DFAB-44EC-B012-E3BCD4EE9FB2}" destId="{BEC27DA7-5D25-4017-9FD9-87C55687F1D9}" srcOrd="1" destOrd="0" presId="urn:microsoft.com/office/officeart/2005/8/layout/hierarchy3"/>
    <dgm:cxn modelId="{2B1A9F29-E06C-4DEB-A1A0-0FB0A97BCC97}" type="presParOf" srcId="{C89A4268-CEFB-4A39-8744-E853ECBBDFC0}" destId="{BC4DAAAA-8D13-4AAF-B437-03A4987B52D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C0E8787-575C-4E8E-9DB0-FF1420FBEB1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C78B2EAD-0B74-451B-8FB0-04A5371EE284}">
      <dgm:prSet/>
      <dgm:spPr/>
      <dgm:t>
        <a:bodyPr/>
        <a:lstStyle/>
        <a:p>
          <a:pPr>
            <a:defRPr cap="all"/>
          </a:pPr>
          <a:r>
            <a:rPr lang="en-US"/>
            <a:t>• Ontwerp 90-minuten sessie</a:t>
          </a:r>
        </a:p>
      </dgm:t>
    </dgm:pt>
    <dgm:pt modelId="{FDAAB604-CFCB-4D1C-AA1D-79EA372581B0}" type="parTrans" cxnId="{F6C0916A-8118-46DF-9909-B09B6907F3FB}">
      <dgm:prSet/>
      <dgm:spPr/>
      <dgm:t>
        <a:bodyPr/>
        <a:lstStyle/>
        <a:p>
          <a:endParaRPr lang="en-US"/>
        </a:p>
      </dgm:t>
    </dgm:pt>
    <dgm:pt modelId="{EA085235-9AF2-46A2-AC12-17DC8EDFF5C5}" type="sibTrans" cxnId="{F6C0916A-8118-46DF-9909-B09B6907F3FB}">
      <dgm:prSet/>
      <dgm:spPr/>
      <dgm:t>
        <a:bodyPr/>
        <a:lstStyle/>
        <a:p>
          <a:endParaRPr lang="en-US"/>
        </a:p>
      </dgm:t>
    </dgm:pt>
    <dgm:pt modelId="{D657BA22-1487-452D-A718-AA219F2434DC}">
      <dgm:prSet/>
      <dgm:spPr/>
      <dgm:t>
        <a:bodyPr/>
        <a:lstStyle/>
        <a:p>
          <a:pPr>
            <a:defRPr cap="all"/>
          </a:pPr>
          <a:r>
            <a:rPr lang="en-US"/>
            <a:t>• Structuur en werkvormen</a:t>
          </a:r>
        </a:p>
      </dgm:t>
    </dgm:pt>
    <dgm:pt modelId="{D59A1EE0-E338-49C1-920F-3212BA257A63}" type="parTrans" cxnId="{15BA1635-1282-4BD7-B0D5-4EB8BFF38CD7}">
      <dgm:prSet/>
      <dgm:spPr/>
      <dgm:t>
        <a:bodyPr/>
        <a:lstStyle/>
        <a:p>
          <a:endParaRPr lang="en-US"/>
        </a:p>
      </dgm:t>
    </dgm:pt>
    <dgm:pt modelId="{5DA917C4-2389-4310-B152-108D45DC5DE9}" type="sibTrans" cxnId="{15BA1635-1282-4BD7-B0D5-4EB8BFF38CD7}">
      <dgm:prSet/>
      <dgm:spPr/>
      <dgm:t>
        <a:bodyPr/>
        <a:lstStyle/>
        <a:p>
          <a:endParaRPr lang="en-US"/>
        </a:p>
      </dgm:t>
    </dgm:pt>
    <dgm:pt modelId="{255DC464-157A-4059-9D20-88EF2CD46ACF}">
      <dgm:prSet/>
      <dgm:spPr/>
      <dgm:t>
        <a:bodyPr/>
        <a:lstStyle/>
        <a:p>
          <a:pPr>
            <a:defRPr cap="all"/>
          </a:pPr>
          <a:r>
            <a:rPr lang="en-US" dirty="0"/>
            <a:t>• Rol van moderator</a:t>
          </a:r>
        </a:p>
      </dgm:t>
    </dgm:pt>
    <dgm:pt modelId="{250365C4-B34D-4FD6-9C9C-DB757D116F31}" type="parTrans" cxnId="{E7389FBD-C62B-425F-ADFE-DB6E0224860B}">
      <dgm:prSet/>
      <dgm:spPr/>
      <dgm:t>
        <a:bodyPr/>
        <a:lstStyle/>
        <a:p>
          <a:endParaRPr lang="en-US"/>
        </a:p>
      </dgm:t>
    </dgm:pt>
    <dgm:pt modelId="{875EB6C1-AB2F-4814-8F5E-383720AF03AA}" type="sibTrans" cxnId="{E7389FBD-C62B-425F-ADFE-DB6E0224860B}">
      <dgm:prSet/>
      <dgm:spPr/>
      <dgm:t>
        <a:bodyPr/>
        <a:lstStyle/>
        <a:p>
          <a:endParaRPr lang="en-US"/>
        </a:p>
      </dgm:t>
    </dgm:pt>
    <dgm:pt modelId="{FE290292-3507-48A4-B743-E55ABD761AB5}" type="pres">
      <dgm:prSet presAssocID="{FC0E8787-575C-4E8E-9DB0-FF1420FBEB14}" presName="root" presStyleCnt="0">
        <dgm:presLayoutVars>
          <dgm:dir/>
          <dgm:resizeHandles val="exact"/>
        </dgm:presLayoutVars>
      </dgm:prSet>
      <dgm:spPr/>
    </dgm:pt>
    <dgm:pt modelId="{B5A19EBA-2FF8-4285-84E0-381482695427}" type="pres">
      <dgm:prSet presAssocID="{C78B2EAD-0B74-451B-8FB0-04A5371EE284}" presName="compNode" presStyleCnt="0"/>
      <dgm:spPr/>
    </dgm:pt>
    <dgm:pt modelId="{87751C2A-19D9-40C1-91D6-CC8E92CACBC0}" type="pres">
      <dgm:prSet presAssocID="{C78B2EAD-0B74-451B-8FB0-04A5371EE284}" presName="iconBgRect" presStyleLbl="bgShp" presStyleIdx="0" presStyleCnt="3"/>
      <dgm:spPr/>
    </dgm:pt>
    <dgm:pt modelId="{5B8F977A-570C-4CE4-A9DB-D3F2B3C2E1F5}" type="pres">
      <dgm:prSet presAssocID="{C78B2EAD-0B74-451B-8FB0-04A5371EE284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mote control"/>
        </a:ext>
      </dgm:extLst>
    </dgm:pt>
    <dgm:pt modelId="{8F8D6270-0CEE-4105-8027-3545C4A0E60F}" type="pres">
      <dgm:prSet presAssocID="{C78B2EAD-0B74-451B-8FB0-04A5371EE284}" presName="spaceRect" presStyleCnt="0"/>
      <dgm:spPr/>
    </dgm:pt>
    <dgm:pt modelId="{8FD80E35-9619-40B3-944C-B4979A497847}" type="pres">
      <dgm:prSet presAssocID="{C78B2EAD-0B74-451B-8FB0-04A5371EE284}" presName="textRect" presStyleLbl="revTx" presStyleIdx="0" presStyleCnt="3">
        <dgm:presLayoutVars>
          <dgm:chMax val="1"/>
          <dgm:chPref val="1"/>
        </dgm:presLayoutVars>
      </dgm:prSet>
      <dgm:spPr/>
    </dgm:pt>
    <dgm:pt modelId="{5D82A630-6E08-4AAE-A7E9-2BE5260A4E0C}" type="pres">
      <dgm:prSet presAssocID="{EA085235-9AF2-46A2-AC12-17DC8EDFF5C5}" presName="sibTrans" presStyleCnt="0"/>
      <dgm:spPr/>
    </dgm:pt>
    <dgm:pt modelId="{949A46E8-2F0A-4838-BBE6-82F5A86C71FB}" type="pres">
      <dgm:prSet presAssocID="{D657BA22-1487-452D-A718-AA219F2434DC}" presName="compNode" presStyleCnt="0"/>
      <dgm:spPr/>
    </dgm:pt>
    <dgm:pt modelId="{D027BAF5-8AC9-4A87-9F2E-7D8E0640977F}" type="pres">
      <dgm:prSet presAssocID="{D657BA22-1487-452D-A718-AA219F2434DC}" presName="iconBgRect" presStyleLbl="bgShp" presStyleIdx="1" presStyleCnt="3"/>
      <dgm:spPr/>
    </dgm:pt>
    <dgm:pt modelId="{02E9AB73-3545-4CE5-B3A9-860DF6952849}" type="pres">
      <dgm:prSet presAssocID="{D657BA22-1487-452D-A718-AA219F2434DC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C806E840-E4ED-463C-AE56-C9C22CC921CC}" type="pres">
      <dgm:prSet presAssocID="{D657BA22-1487-452D-A718-AA219F2434DC}" presName="spaceRect" presStyleCnt="0"/>
      <dgm:spPr/>
    </dgm:pt>
    <dgm:pt modelId="{46450F10-3C34-4790-917D-FDD4BEB520F2}" type="pres">
      <dgm:prSet presAssocID="{D657BA22-1487-452D-A718-AA219F2434DC}" presName="textRect" presStyleLbl="revTx" presStyleIdx="1" presStyleCnt="3">
        <dgm:presLayoutVars>
          <dgm:chMax val="1"/>
          <dgm:chPref val="1"/>
        </dgm:presLayoutVars>
      </dgm:prSet>
      <dgm:spPr/>
    </dgm:pt>
    <dgm:pt modelId="{D274EB7D-6317-4CA9-807D-6C2D270CA1D4}" type="pres">
      <dgm:prSet presAssocID="{5DA917C4-2389-4310-B152-108D45DC5DE9}" presName="sibTrans" presStyleCnt="0"/>
      <dgm:spPr/>
    </dgm:pt>
    <dgm:pt modelId="{CEC36088-834D-4118-9EF1-A6D0859031FA}" type="pres">
      <dgm:prSet presAssocID="{255DC464-157A-4059-9D20-88EF2CD46ACF}" presName="compNode" presStyleCnt="0"/>
      <dgm:spPr/>
    </dgm:pt>
    <dgm:pt modelId="{5335D104-C1A2-491C-B0FD-6B5FA9095C2A}" type="pres">
      <dgm:prSet presAssocID="{255DC464-157A-4059-9D20-88EF2CD46ACF}" presName="iconBgRect" presStyleLbl="bgShp" presStyleIdx="2" presStyleCnt="3"/>
      <dgm:spPr/>
    </dgm:pt>
    <dgm:pt modelId="{4C79BEDB-ADF2-4746-9CAE-63206C0D970A}" type="pres">
      <dgm:prSet presAssocID="{255DC464-157A-4059-9D20-88EF2CD46ACF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233FD573-8976-45C3-91DB-FD5B3422D0A8}" type="pres">
      <dgm:prSet presAssocID="{255DC464-157A-4059-9D20-88EF2CD46ACF}" presName="spaceRect" presStyleCnt="0"/>
      <dgm:spPr/>
    </dgm:pt>
    <dgm:pt modelId="{F781CE0F-C303-44EE-8900-FC68FF6ABDF6}" type="pres">
      <dgm:prSet presAssocID="{255DC464-157A-4059-9D20-88EF2CD46AC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FDE4C33-7904-4974-B7E2-1B3EB957AA20}" type="presOf" srcId="{D657BA22-1487-452D-A718-AA219F2434DC}" destId="{46450F10-3C34-4790-917D-FDD4BEB520F2}" srcOrd="0" destOrd="0" presId="urn:microsoft.com/office/officeart/2018/5/layout/IconCircleLabelList"/>
    <dgm:cxn modelId="{15BA1635-1282-4BD7-B0D5-4EB8BFF38CD7}" srcId="{FC0E8787-575C-4E8E-9DB0-FF1420FBEB14}" destId="{D657BA22-1487-452D-A718-AA219F2434DC}" srcOrd="1" destOrd="0" parTransId="{D59A1EE0-E338-49C1-920F-3212BA257A63}" sibTransId="{5DA917C4-2389-4310-B152-108D45DC5DE9}"/>
    <dgm:cxn modelId="{F6C0916A-8118-46DF-9909-B09B6907F3FB}" srcId="{FC0E8787-575C-4E8E-9DB0-FF1420FBEB14}" destId="{C78B2EAD-0B74-451B-8FB0-04A5371EE284}" srcOrd="0" destOrd="0" parTransId="{FDAAB604-CFCB-4D1C-AA1D-79EA372581B0}" sibTransId="{EA085235-9AF2-46A2-AC12-17DC8EDFF5C5}"/>
    <dgm:cxn modelId="{9C31A67A-DCC6-44DE-8E81-64A6F7DC5BCD}" type="presOf" srcId="{FC0E8787-575C-4E8E-9DB0-FF1420FBEB14}" destId="{FE290292-3507-48A4-B743-E55ABD761AB5}" srcOrd="0" destOrd="0" presId="urn:microsoft.com/office/officeart/2018/5/layout/IconCircleLabelList"/>
    <dgm:cxn modelId="{C7C3B483-3469-4DED-A59D-D6DF54A42B7A}" type="presOf" srcId="{255DC464-157A-4059-9D20-88EF2CD46ACF}" destId="{F781CE0F-C303-44EE-8900-FC68FF6ABDF6}" srcOrd="0" destOrd="0" presId="urn:microsoft.com/office/officeart/2018/5/layout/IconCircleLabelList"/>
    <dgm:cxn modelId="{E7389FBD-C62B-425F-ADFE-DB6E0224860B}" srcId="{FC0E8787-575C-4E8E-9DB0-FF1420FBEB14}" destId="{255DC464-157A-4059-9D20-88EF2CD46ACF}" srcOrd="2" destOrd="0" parTransId="{250365C4-B34D-4FD6-9C9C-DB757D116F31}" sibTransId="{875EB6C1-AB2F-4814-8F5E-383720AF03AA}"/>
    <dgm:cxn modelId="{116924C6-2000-4930-9F11-21855BC2442E}" type="presOf" srcId="{C78B2EAD-0B74-451B-8FB0-04A5371EE284}" destId="{8FD80E35-9619-40B3-944C-B4979A497847}" srcOrd="0" destOrd="0" presId="urn:microsoft.com/office/officeart/2018/5/layout/IconCircleLabelList"/>
    <dgm:cxn modelId="{91DC7993-B683-45B0-AC66-A8439863CC72}" type="presParOf" srcId="{FE290292-3507-48A4-B743-E55ABD761AB5}" destId="{B5A19EBA-2FF8-4285-84E0-381482695427}" srcOrd="0" destOrd="0" presId="urn:microsoft.com/office/officeart/2018/5/layout/IconCircleLabelList"/>
    <dgm:cxn modelId="{F488266D-A1A2-46E9-829F-990E588BE720}" type="presParOf" srcId="{B5A19EBA-2FF8-4285-84E0-381482695427}" destId="{87751C2A-19D9-40C1-91D6-CC8E92CACBC0}" srcOrd="0" destOrd="0" presId="urn:microsoft.com/office/officeart/2018/5/layout/IconCircleLabelList"/>
    <dgm:cxn modelId="{94FE1E87-4C5D-4A3D-BE2C-4917507BCFEF}" type="presParOf" srcId="{B5A19EBA-2FF8-4285-84E0-381482695427}" destId="{5B8F977A-570C-4CE4-A9DB-D3F2B3C2E1F5}" srcOrd="1" destOrd="0" presId="urn:microsoft.com/office/officeart/2018/5/layout/IconCircleLabelList"/>
    <dgm:cxn modelId="{DEBD0999-C2CC-4387-A23A-D5BBE1C11123}" type="presParOf" srcId="{B5A19EBA-2FF8-4285-84E0-381482695427}" destId="{8F8D6270-0CEE-4105-8027-3545C4A0E60F}" srcOrd="2" destOrd="0" presId="urn:microsoft.com/office/officeart/2018/5/layout/IconCircleLabelList"/>
    <dgm:cxn modelId="{932B3747-B694-477A-9B27-A4945EC79332}" type="presParOf" srcId="{B5A19EBA-2FF8-4285-84E0-381482695427}" destId="{8FD80E35-9619-40B3-944C-B4979A497847}" srcOrd="3" destOrd="0" presId="urn:microsoft.com/office/officeart/2018/5/layout/IconCircleLabelList"/>
    <dgm:cxn modelId="{80AC651B-A0BF-43A1-B6C2-3E43B05A11B4}" type="presParOf" srcId="{FE290292-3507-48A4-B743-E55ABD761AB5}" destId="{5D82A630-6E08-4AAE-A7E9-2BE5260A4E0C}" srcOrd="1" destOrd="0" presId="urn:microsoft.com/office/officeart/2018/5/layout/IconCircleLabelList"/>
    <dgm:cxn modelId="{3452E001-AF59-4524-8539-A9BDB922895D}" type="presParOf" srcId="{FE290292-3507-48A4-B743-E55ABD761AB5}" destId="{949A46E8-2F0A-4838-BBE6-82F5A86C71FB}" srcOrd="2" destOrd="0" presId="urn:microsoft.com/office/officeart/2018/5/layout/IconCircleLabelList"/>
    <dgm:cxn modelId="{77287503-EDEC-4DCC-91FC-C89E483A2C15}" type="presParOf" srcId="{949A46E8-2F0A-4838-BBE6-82F5A86C71FB}" destId="{D027BAF5-8AC9-4A87-9F2E-7D8E0640977F}" srcOrd="0" destOrd="0" presId="urn:microsoft.com/office/officeart/2018/5/layout/IconCircleLabelList"/>
    <dgm:cxn modelId="{553D0FAC-CDA0-4CB4-8AB1-8F3984CB0FFD}" type="presParOf" srcId="{949A46E8-2F0A-4838-BBE6-82F5A86C71FB}" destId="{02E9AB73-3545-4CE5-B3A9-860DF6952849}" srcOrd="1" destOrd="0" presId="urn:microsoft.com/office/officeart/2018/5/layout/IconCircleLabelList"/>
    <dgm:cxn modelId="{C78CCBB7-65AB-497B-AB94-F664282AFB04}" type="presParOf" srcId="{949A46E8-2F0A-4838-BBE6-82F5A86C71FB}" destId="{C806E840-E4ED-463C-AE56-C9C22CC921CC}" srcOrd="2" destOrd="0" presId="urn:microsoft.com/office/officeart/2018/5/layout/IconCircleLabelList"/>
    <dgm:cxn modelId="{238D0D7E-1FA1-4C8B-99D0-C9005948DD78}" type="presParOf" srcId="{949A46E8-2F0A-4838-BBE6-82F5A86C71FB}" destId="{46450F10-3C34-4790-917D-FDD4BEB520F2}" srcOrd="3" destOrd="0" presId="urn:microsoft.com/office/officeart/2018/5/layout/IconCircleLabelList"/>
    <dgm:cxn modelId="{3214CDF6-8CD4-4448-9A03-C5BF5913CBCC}" type="presParOf" srcId="{FE290292-3507-48A4-B743-E55ABD761AB5}" destId="{D274EB7D-6317-4CA9-807D-6C2D270CA1D4}" srcOrd="3" destOrd="0" presId="urn:microsoft.com/office/officeart/2018/5/layout/IconCircleLabelList"/>
    <dgm:cxn modelId="{9326D0C8-83B8-4E3B-8E32-B8DE7151EF36}" type="presParOf" srcId="{FE290292-3507-48A4-B743-E55ABD761AB5}" destId="{CEC36088-834D-4118-9EF1-A6D0859031FA}" srcOrd="4" destOrd="0" presId="urn:microsoft.com/office/officeart/2018/5/layout/IconCircleLabelList"/>
    <dgm:cxn modelId="{9D9AFB14-0018-4FAC-B3BD-DCF512ADA2F6}" type="presParOf" srcId="{CEC36088-834D-4118-9EF1-A6D0859031FA}" destId="{5335D104-C1A2-491C-B0FD-6B5FA9095C2A}" srcOrd="0" destOrd="0" presId="urn:microsoft.com/office/officeart/2018/5/layout/IconCircleLabelList"/>
    <dgm:cxn modelId="{166662B6-664A-41BF-8E2C-E16901C24A32}" type="presParOf" srcId="{CEC36088-834D-4118-9EF1-A6D0859031FA}" destId="{4C79BEDB-ADF2-4746-9CAE-63206C0D970A}" srcOrd="1" destOrd="0" presId="urn:microsoft.com/office/officeart/2018/5/layout/IconCircleLabelList"/>
    <dgm:cxn modelId="{21A6DD50-3A6D-4325-BBD5-5C18D8D47B43}" type="presParOf" srcId="{CEC36088-834D-4118-9EF1-A6D0859031FA}" destId="{233FD573-8976-45C3-91DB-FD5B3422D0A8}" srcOrd="2" destOrd="0" presId="urn:microsoft.com/office/officeart/2018/5/layout/IconCircleLabelList"/>
    <dgm:cxn modelId="{2FD5A94F-5407-44CF-9810-6821909B6895}" type="presParOf" srcId="{CEC36088-834D-4118-9EF1-A6D0859031FA}" destId="{F781CE0F-C303-44EE-8900-FC68FF6ABDF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D09D64-3D5A-4420-BB36-1DC3782BAD6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D353D0E-456A-407F-8644-CB2031A9DED4}">
      <dgm:prSet/>
      <dgm:spPr/>
      <dgm:t>
        <a:bodyPr/>
        <a:lstStyle/>
        <a:p>
          <a:r>
            <a:rPr lang="en-US"/>
            <a:t>Train-de-Trainer Programma</a:t>
          </a:r>
        </a:p>
      </dgm:t>
    </dgm:pt>
    <dgm:pt modelId="{031E6773-AA23-4403-9CA3-8DE5766112A1}" type="parTrans" cxnId="{30BB9102-6D2A-495F-B830-A86F6CB55E80}">
      <dgm:prSet/>
      <dgm:spPr/>
      <dgm:t>
        <a:bodyPr/>
        <a:lstStyle/>
        <a:p>
          <a:endParaRPr lang="en-US"/>
        </a:p>
      </dgm:t>
    </dgm:pt>
    <dgm:pt modelId="{32F3DACB-713C-4166-B7AC-C42256D64C46}" type="sibTrans" cxnId="{30BB9102-6D2A-495F-B830-A86F6CB55E80}">
      <dgm:prSet/>
      <dgm:spPr/>
      <dgm:t>
        <a:bodyPr/>
        <a:lstStyle/>
        <a:p>
          <a:endParaRPr lang="en-US"/>
        </a:p>
      </dgm:t>
    </dgm:pt>
    <dgm:pt modelId="{9FCB1916-C20F-492C-85C3-2AACB982E49B}">
      <dgm:prSet/>
      <dgm:spPr/>
      <dgm:t>
        <a:bodyPr/>
        <a:lstStyle/>
        <a:p>
          <a:r>
            <a:rPr lang="en-US"/>
            <a:t>Stap voor stap in dialoog met elkaar en jezelf</a:t>
          </a:r>
        </a:p>
      </dgm:t>
    </dgm:pt>
    <dgm:pt modelId="{A32E559E-A9CE-49EE-9DA3-CDC0A76C6513}" type="parTrans" cxnId="{5272DBB1-D6C2-4EFE-9EB8-CE204A702346}">
      <dgm:prSet/>
      <dgm:spPr/>
      <dgm:t>
        <a:bodyPr/>
        <a:lstStyle/>
        <a:p>
          <a:endParaRPr lang="en-US"/>
        </a:p>
      </dgm:t>
    </dgm:pt>
    <dgm:pt modelId="{6494F1A4-DE04-46B1-B345-76630C352461}" type="sibTrans" cxnId="{5272DBB1-D6C2-4EFE-9EB8-CE204A702346}">
      <dgm:prSet/>
      <dgm:spPr/>
      <dgm:t>
        <a:bodyPr/>
        <a:lstStyle/>
        <a:p>
          <a:endParaRPr lang="en-US"/>
        </a:p>
      </dgm:t>
    </dgm:pt>
    <dgm:pt modelId="{0B6FBD4E-4F8B-4350-8B1B-A91C9FC99127}" type="pres">
      <dgm:prSet presAssocID="{F1D09D64-3D5A-4420-BB36-1DC3782BAD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29C9EE-84F7-47B8-AE9F-01182997AD5B}" type="pres">
      <dgm:prSet presAssocID="{7D353D0E-456A-407F-8644-CB2031A9DED4}" presName="hierRoot1" presStyleCnt="0"/>
      <dgm:spPr/>
    </dgm:pt>
    <dgm:pt modelId="{E343E3BD-3449-405F-BFB6-614880AA8E8D}" type="pres">
      <dgm:prSet presAssocID="{7D353D0E-456A-407F-8644-CB2031A9DED4}" presName="composite" presStyleCnt="0"/>
      <dgm:spPr/>
    </dgm:pt>
    <dgm:pt modelId="{A7B526D5-5087-4296-9B31-B556763637E2}" type="pres">
      <dgm:prSet presAssocID="{7D353D0E-456A-407F-8644-CB2031A9DED4}" presName="background" presStyleLbl="node0" presStyleIdx="0" presStyleCnt="2"/>
      <dgm:spPr/>
    </dgm:pt>
    <dgm:pt modelId="{9BB7924A-9303-4B69-92AA-1B1451AE49D3}" type="pres">
      <dgm:prSet presAssocID="{7D353D0E-456A-407F-8644-CB2031A9DED4}" presName="text" presStyleLbl="fgAcc0" presStyleIdx="0" presStyleCnt="2">
        <dgm:presLayoutVars>
          <dgm:chPref val="3"/>
        </dgm:presLayoutVars>
      </dgm:prSet>
      <dgm:spPr/>
    </dgm:pt>
    <dgm:pt modelId="{8B521FFF-843A-442E-8CA8-7A6105D21FD6}" type="pres">
      <dgm:prSet presAssocID="{7D353D0E-456A-407F-8644-CB2031A9DED4}" presName="hierChild2" presStyleCnt="0"/>
      <dgm:spPr/>
    </dgm:pt>
    <dgm:pt modelId="{64CED8A8-518C-4B4B-9A59-6A10F875F16E}" type="pres">
      <dgm:prSet presAssocID="{9FCB1916-C20F-492C-85C3-2AACB982E49B}" presName="hierRoot1" presStyleCnt="0"/>
      <dgm:spPr/>
    </dgm:pt>
    <dgm:pt modelId="{33F5A8DB-B6A4-480C-85C2-810B51CF243E}" type="pres">
      <dgm:prSet presAssocID="{9FCB1916-C20F-492C-85C3-2AACB982E49B}" presName="composite" presStyleCnt="0"/>
      <dgm:spPr/>
    </dgm:pt>
    <dgm:pt modelId="{5C00BA47-DE6B-451B-8458-0736B61FF5B8}" type="pres">
      <dgm:prSet presAssocID="{9FCB1916-C20F-492C-85C3-2AACB982E49B}" presName="background" presStyleLbl="node0" presStyleIdx="1" presStyleCnt="2"/>
      <dgm:spPr/>
    </dgm:pt>
    <dgm:pt modelId="{40173021-1C1E-4991-ACB0-F71A238091C0}" type="pres">
      <dgm:prSet presAssocID="{9FCB1916-C20F-492C-85C3-2AACB982E49B}" presName="text" presStyleLbl="fgAcc0" presStyleIdx="1" presStyleCnt="2">
        <dgm:presLayoutVars>
          <dgm:chPref val="3"/>
        </dgm:presLayoutVars>
      </dgm:prSet>
      <dgm:spPr/>
    </dgm:pt>
    <dgm:pt modelId="{88B8D0CA-9C07-40A7-9AB1-DC9399536890}" type="pres">
      <dgm:prSet presAssocID="{9FCB1916-C20F-492C-85C3-2AACB982E49B}" presName="hierChild2" presStyleCnt="0"/>
      <dgm:spPr/>
    </dgm:pt>
  </dgm:ptLst>
  <dgm:cxnLst>
    <dgm:cxn modelId="{30BB9102-6D2A-495F-B830-A86F6CB55E80}" srcId="{F1D09D64-3D5A-4420-BB36-1DC3782BAD68}" destId="{7D353D0E-456A-407F-8644-CB2031A9DED4}" srcOrd="0" destOrd="0" parTransId="{031E6773-AA23-4403-9CA3-8DE5766112A1}" sibTransId="{32F3DACB-713C-4166-B7AC-C42256D64C46}"/>
    <dgm:cxn modelId="{737D9703-9048-4E0C-870B-7678CB809176}" type="presOf" srcId="{F1D09D64-3D5A-4420-BB36-1DC3782BAD68}" destId="{0B6FBD4E-4F8B-4350-8B1B-A91C9FC99127}" srcOrd="0" destOrd="0" presId="urn:microsoft.com/office/officeart/2005/8/layout/hierarchy1"/>
    <dgm:cxn modelId="{C3A54886-8D8D-4198-8B20-F0AD646F369E}" type="presOf" srcId="{9FCB1916-C20F-492C-85C3-2AACB982E49B}" destId="{40173021-1C1E-4991-ACB0-F71A238091C0}" srcOrd="0" destOrd="0" presId="urn:microsoft.com/office/officeart/2005/8/layout/hierarchy1"/>
    <dgm:cxn modelId="{5272DBB1-D6C2-4EFE-9EB8-CE204A702346}" srcId="{F1D09D64-3D5A-4420-BB36-1DC3782BAD68}" destId="{9FCB1916-C20F-492C-85C3-2AACB982E49B}" srcOrd="1" destOrd="0" parTransId="{A32E559E-A9CE-49EE-9DA3-CDC0A76C6513}" sibTransId="{6494F1A4-DE04-46B1-B345-76630C352461}"/>
    <dgm:cxn modelId="{B736ADE0-D547-48E3-BF79-A62FA403B6C4}" type="presOf" srcId="{7D353D0E-456A-407F-8644-CB2031A9DED4}" destId="{9BB7924A-9303-4B69-92AA-1B1451AE49D3}" srcOrd="0" destOrd="0" presId="urn:microsoft.com/office/officeart/2005/8/layout/hierarchy1"/>
    <dgm:cxn modelId="{4251DCAB-77EB-40FC-AE91-3DB77AF9EBA7}" type="presParOf" srcId="{0B6FBD4E-4F8B-4350-8B1B-A91C9FC99127}" destId="{D229C9EE-84F7-47B8-AE9F-01182997AD5B}" srcOrd="0" destOrd="0" presId="urn:microsoft.com/office/officeart/2005/8/layout/hierarchy1"/>
    <dgm:cxn modelId="{6A8FC583-4F25-4141-8339-7DAAB6082A9D}" type="presParOf" srcId="{D229C9EE-84F7-47B8-AE9F-01182997AD5B}" destId="{E343E3BD-3449-405F-BFB6-614880AA8E8D}" srcOrd="0" destOrd="0" presId="urn:microsoft.com/office/officeart/2005/8/layout/hierarchy1"/>
    <dgm:cxn modelId="{DFEEEE9D-1002-4C71-9277-923971C9BD9B}" type="presParOf" srcId="{E343E3BD-3449-405F-BFB6-614880AA8E8D}" destId="{A7B526D5-5087-4296-9B31-B556763637E2}" srcOrd="0" destOrd="0" presId="urn:microsoft.com/office/officeart/2005/8/layout/hierarchy1"/>
    <dgm:cxn modelId="{71A54B84-7D1A-4523-B2B8-F5ABCE38801D}" type="presParOf" srcId="{E343E3BD-3449-405F-BFB6-614880AA8E8D}" destId="{9BB7924A-9303-4B69-92AA-1B1451AE49D3}" srcOrd="1" destOrd="0" presId="urn:microsoft.com/office/officeart/2005/8/layout/hierarchy1"/>
    <dgm:cxn modelId="{4E01AF9B-53CF-4E95-BE3D-842CE8BA63A6}" type="presParOf" srcId="{D229C9EE-84F7-47B8-AE9F-01182997AD5B}" destId="{8B521FFF-843A-442E-8CA8-7A6105D21FD6}" srcOrd="1" destOrd="0" presId="urn:microsoft.com/office/officeart/2005/8/layout/hierarchy1"/>
    <dgm:cxn modelId="{4076960A-32DD-4CF2-93A5-C6FB144A2676}" type="presParOf" srcId="{0B6FBD4E-4F8B-4350-8B1B-A91C9FC99127}" destId="{64CED8A8-518C-4B4B-9A59-6A10F875F16E}" srcOrd="1" destOrd="0" presId="urn:microsoft.com/office/officeart/2005/8/layout/hierarchy1"/>
    <dgm:cxn modelId="{931871A2-02DB-42F5-B5F0-78BB05F0C073}" type="presParOf" srcId="{64CED8A8-518C-4B4B-9A59-6A10F875F16E}" destId="{33F5A8DB-B6A4-480C-85C2-810B51CF243E}" srcOrd="0" destOrd="0" presId="urn:microsoft.com/office/officeart/2005/8/layout/hierarchy1"/>
    <dgm:cxn modelId="{BB415A49-AD05-4C54-80FA-A162B392FC14}" type="presParOf" srcId="{33F5A8DB-B6A4-480C-85C2-810B51CF243E}" destId="{5C00BA47-DE6B-451B-8458-0736B61FF5B8}" srcOrd="0" destOrd="0" presId="urn:microsoft.com/office/officeart/2005/8/layout/hierarchy1"/>
    <dgm:cxn modelId="{EB07D884-85EA-4B42-89B6-436D9E152EC9}" type="presParOf" srcId="{33F5A8DB-B6A4-480C-85C2-810B51CF243E}" destId="{40173021-1C1E-4991-ACB0-F71A238091C0}" srcOrd="1" destOrd="0" presId="urn:microsoft.com/office/officeart/2005/8/layout/hierarchy1"/>
    <dgm:cxn modelId="{0835BFF8-BD9A-41DD-9282-811B8EEF0D05}" type="presParOf" srcId="{64CED8A8-518C-4B4B-9A59-6A10F875F16E}" destId="{88B8D0CA-9C07-40A7-9AB1-DC93995368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6B1139-F343-49E7-8F94-627A5E1978D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DD3317E-A780-473B-B2C5-D3F63CB6A997}">
      <dgm:prSet/>
      <dgm:spPr/>
      <dgm:t>
        <a:bodyPr/>
        <a:lstStyle/>
        <a:p>
          <a:pPr>
            <a:defRPr cap="all"/>
          </a:pPr>
          <a:r>
            <a:rPr lang="en-US" dirty="0"/>
            <a:t>• </a:t>
          </a:r>
          <a:r>
            <a:rPr lang="en-US" dirty="0" err="1"/>
            <a:t>kennis</a:t>
          </a:r>
          <a:r>
            <a:rPr lang="en-US" dirty="0"/>
            <a:t> over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ervaring</a:t>
          </a:r>
          <a:r>
            <a:rPr lang="en-US" dirty="0"/>
            <a:t> met Deep Democracy (5 </a:t>
          </a:r>
          <a:r>
            <a:rPr lang="en-US" dirty="0" err="1"/>
            <a:t>stappen</a:t>
          </a:r>
          <a:r>
            <a:rPr lang="en-US" dirty="0"/>
            <a:t>)</a:t>
          </a:r>
        </a:p>
      </dgm:t>
    </dgm:pt>
    <dgm:pt modelId="{9A78FF61-F83D-412F-8E4E-BBA5A476D62D}" type="parTrans" cxnId="{70FAD35A-9DA8-4B37-B009-753D108E9382}">
      <dgm:prSet/>
      <dgm:spPr/>
      <dgm:t>
        <a:bodyPr/>
        <a:lstStyle/>
        <a:p>
          <a:endParaRPr lang="en-US"/>
        </a:p>
      </dgm:t>
    </dgm:pt>
    <dgm:pt modelId="{540CCED7-167C-43CD-8BB0-0F16736A87A5}" type="sibTrans" cxnId="{70FAD35A-9DA8-4B37-B009-753D108E9382}">
      <dgm:prSet/>
      <dgm:spPr/>
      <dgm:t>
        <a:bodyPr/>
        <a:lstStyle/>
        <a:p>
          <a:endParaRPr lang="en-US"/>
        </a:p>
      </dgm:t>
    </dgm:pt>
    <dgm:pt modelId="{50E0B63A-0D2B-43EC-A0F1-51B8468740FE}">
      <dgm:prSet/>
      <dgm:spPr/>
      <dgm:t>
        <a:bodyPr/>
        <a:lstStyle/>
        <a:p>
          <a:pPr>
            <a:defRPr cap="all"/>
          </a:pPr>
          <a:r>
            <a:rPr lang="en-US" dirty="0"/>
            <a:t>• Begrip van </a:t>
          </a:r>
          <a:r>
            <a:rPr lang="en-US" dirty="0" err="1"/>
            <a:t>ik-posities</a:t>
          </a:r>
          <a:r>
            <a:rPr lang="en-US" dirty="0"/>
            <a:t> (DST)</a:t>
          </a:r>
        </a:p>
      </dgm:t>
    </dgm:pt>
    <dgm:pt modelId="{558ED0C7-D241-47DE-B140-157709FF0A9F}" type="parTrans" cxnId="{95678EB7-A29C-4E0F-8A84-29C2C82BBE1F}">
      <dgm:prSet/>
      <dgm:spPr/>
      <dgm:t>
        <a:bodyPr/>
        <a:lstStyle/>
        <a:p>
          <a:endParaRPr lang="en-US"/>
        </a:p>
      </dgm:t>
    </dgm:pt>
    <dgm:pt modelId="{D1D62ADE-EFDC-4119-A217-FDCE9493AD04}" type="sibTrans" cxnId="{95678EB7-A29C-4E0F-8A84-29C2C82BBE1F}">
      <dgm:prSet/>
      <dgm:spPr/>
      <dgm:t>
        <a:bodyPr/>
        <a:lstStyle/>
        <a:p>
          <a:endParaRPr lang="en-US"/>
        </a:p>
      </dgm:t>
    </dgm:pt>
    <dgm:pt modelId="{D1B248FB-E69C-4C25-8D9A-702C3E031138}">
      <dgm:prSet/>
      <dgm:spPr/>
      <dgm:t>
        <a:bodyPr/>
        <a:lstStyle/>
        <a:p>
          <a:pPr>
            <a:defRPr cap="all"/>
          </a:pPr>
          <a:r>
            <a:rPr lang="en-US" dirty="0"/>
            <a:t>• </a:t>
          </a:r>
          <a:r>
            <a:rPr lang="en-US" dirty="0" err="1"/>
            <a:t>kennis</a:t>
          </a:r>
          <a:r>
            <a:rPr lang="en-US" dirty="0"/>
            <a:t> over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ervaren</a:t>
          </a:r>
          <a:r>
            <a:rPr lang="en-US" dirty="0"/>
            <a:t> met </a:t>
          </a:r>
          <a:r>
            <a:rPr lang="en-US" dirty="0" err="1"/>
            <a:t>dialoog</a:t>
          </a:r>
          <a:endParaRPr lang="en-US" dirty="0"/>
        </a:p>
      </dgm:t>
    </dgm:pt>
    <dgm:pt modelId="{A7E62A45-AEFE-41EE-BE17-4E85120D3753}" type="parTrans" cxnId="{3B6223F6-65BC-4348-8FBE-BB7E7C42771B}">
      <dgm:prSet/>
      <dgm:spPr/>
      <dgm:t>
        <a:bodyPr/>
        <a:lstStyle/>
        <a:p>
          <a:endParaRPr lang="en-US"/>
        </a:p>
      </dgm:t>
    </dgm:pt>
    <dgm:pt modelId="{AA9B8148-09F0-4635-87C0-2A6826C1DBC4}" type="sibTrans" cxnId="{3B6223F6-65BC-4348-8FBE-BB7E7C42771B}">
      <dgm:prSet/>
      <dgm:spPr/>
      <dgm:t>
        <a:bodyPr/>
        <a:lstStyle/>
        <a:p>
          <a:endParaRPr lang="en-US"/>
        </a:p>
      </dgm:t>
    </dgm:pt>
    <dgm:pt modelId="{2D718ABA-9F1E-4090-BC80-FE601CD58036}">
      <dgm:prSet/>
      <dgm:spPr/>
      <dgm:t>
        <a:bodyPr/>
        <a:lstStyle/>
        <a:p>
          <a:pPr>
            <a:defRPr cap="all"/>
          </a:pPr>
          <a:r>
            <a:rPr lang="en-US" dirty="0"/>
            <a:t>• </a:t>
          </a:r>
          <a:r>
            <a:rPr lang="en-US" dirty="0" err="1"/>
            <a:t>herkennen</a:t>
          </a:r>
          <a:r>
            <a:rPr lang="en-US" dirty="0"/>
            <a:t> van </a:t>
          </a:r>
          <a:r>
            <a:rPr lang="en-US" dirty="0" err="1"/>
            <a:t>polarisatie</a:t>
          </a:r>
          <a:endParaRPr lang="en-US" dirty="0"/>
        </a:p>
      </dgm:t>
    </dgm:pt>
    <dgm:pt modelId="{52FA11A5-C38A-4B22-972F-C00399797560}" type="parTrans" cxnId="{54C91D5A-5D03-445D-98D5-B7A4582FCA45}">
      <dgm:prSet/>
      <dgm:spPr/>
      <dgm:t>
        <a:bodyPr/>
        <a:lstStyle/>
        <a:p>
          <a:endParaRPr lang="en-US"/>
        </a:p>
      </dgm:t>
    </dgm:pt>
    <dgm:pt modelId="{027B4004-06AB-4983-9113-2116C1B79846}" type="sibTrans" cxnId="{54C91D5A-5D03-445D-98D5-B7A4582FCA45}">
      <dgm:prSet/>
      <dgm:spPr/>
      <dgm:t>
        <a:bodyPr/>
        <a:lstStyle/>
        <a:p>
          <a:endParaRPr lang="en-US"/>
        </a:p>
      </dgm:t>
    </dgm:pt>
    <dgm:pt modelId="{6123993D-AA1A-4C10-85EF-DB37DA21EA0B}" type="pres">
      <dgm:prSet presAssocID="{756B1139-F343-49E7-8F94-627A5E1978D4}" presName="root" presStyleCnt="0">
        <dgm:presLayoutVars>
          <dgm:dir/>
          <dgm:resizeHandles val="exact"/>
        </dgm:presLayoutVars>
      </dgm:prSet>
      <dgm:spPr/>
    </dgm:pt>
    <dgm:pt modelId="{8D393544-C02D-4545-BDEC-B9F240269594}" type="pres">
      <dgm:prSet presAssocID="{5DD3317E-A780-473B-B2C5-D3F63CB6A997}" presName="compNode" presStyleCnt="0"/>
      <dgm:spPr/>
    </dgm:pt>
    <dgm:pt modelId="{5E14CFB1-53AD-4548-8965-A9E766BB7D68}" type="pres">
      <dgm:prSet presAssocID="{5DD3317E-A780-473B-B2C5-D3F63CB6A997}" presName="iconBgRect" presStyleLbl="bgShp" presStyleIdx="0" presStyleCnt="4"/>
      <dgm:spPr/>
    </dgm:pt>
    <dgm:pt modelId="{6FA3675A-088E-4AC5-B878-F5F606CE61BE}" type="pres">
      <dgm:prSet presAssocID="{5DD3317E-A780-473B-B2C5-D3F63CB6A997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B736007B-F23A-457C-B5E0-E1046F50ADFF}" type="pres">
      <dgm:prSet presAssocID="{5DD3317E-A780-473B-B2C5-D3F63CB6A997}" presName="spaceRect" presStyleCnt="0"/>
      <dgm:spPr/>
    </dgm:pt>
    <dgm:pt modelId="{65E665D2-DD9B-482F-B93A-B88B9162955A}" type="pres">
      <dgm:prSet presAssocID="{5DD3317E-A780-473B-B2C5-D3F63CB6A997}" presName="textRect" presStyleLbl="revTx" presStyleIdx="0" presStyleCnt="4">
        <dgm:presLayoutVars>
          <dgm:chMax val="1"/>
          <dgm:chPref val="1"/>
        </dgm:presLayoutVars>
      </dgm:prSet>
      <dgm:spPr/>
    </dgm:pt>
    <dgm:pt modelId="{35C2579C-2D93-44F4-AF6F-1EB5503E5E4B}" type="pres">
      <dgm:prSet presAssocID="{540CCED7-167C-43CD-8BB0-0F16736A87A5}" presName="sibTrans" presStyleCnt="0"/>
      <dgm:spPr/>
    </dgm:pt>
    <dgm:pt modelId="{7BB15F5F-0B01-4538-97C8-8D442255C74C}" type="pres">
      <dgm:prSet presAssocID="{50E0B63A-0D2B-43EC-A0F1-51B8468740FE}" presName="compNode" presStyleCnt="0"/>
      <dgm:spPr/>
    </dgm:pt>
    <dgm:pt modelId="{DD9FA6CA-725F-4693-9A31-0D99E9D54015}" type="pres">
      <dgm:prSet presAssocID="{50E0B63A-0D2B-43EC-A0F1-51B8468740FE}" presName="iconBgRect" presStyleLbl="bgShp" presStyleIdx="1" presStyleCnt="4"/>
      <dgm:spPr/>
    </dgm:pt>
    <dgm:pt modelId="{B78FADEC-36C9-4E88-96CC-6A31EFDACF02}" type="pres">
      <dgm:prSet presAssocID="{50E0B63A-0D2B-43EC-A0F1-51B8468740FE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95F1E110-5660-4734-8C5E-3DC828BAA381}" type="pres">
      <dgm:prSet presAssocID="{50E0B63A-0D2B-43EC-A0F1-51B8468740FE}" presName="spaceRect" presStyleCnt="0"/>
      <dgm:spPr/>
    </dgm:pt>
    <dgm:pt modelId="{5E9D34B4-A6B3-4EBC-B024-0CE5F9E9AE66}" type="pres">
      <dgm:prSet presAssocID="{50E0B63A-0D2B-43EC-A0F1-51B8468740FE}" presName="textRect" presStyleLbl="revTx" presStyleIdx="1" presStyleCnt="4">
        <dgm:presLayoutVars>
          <dgm:chMax val="1"/>
          <dgm:chPref val="1"/>
        </dgm:presLayoutVars>
      </dgm:prSet>
      <dgm:spPr/>
    </dgm:pt>
    <dgm:pt modelId="{3801BB5C-FB4F-4165-A272-6DA91CA709F0}" type="pres">
      <dgm:prSet presAssocID="{D1D62ADE-EFDC-4119-A217-FDCE9493AD04}" presName="sibTrans" presStyleCnt="0"/>
      <dgm:spPr/>
    </dgm:pt>
    <dgm:pt modelId="{D609EA2F-CED8-4AEF-A5FE-A4FAE6582B9C}" type="pres">
      <dgm:prSet presAssocID="{D1B248FB-E69C-4C25-8D9A-702C3E031138}" presName="compNode" presStyleCnt="0"/>
      <dgm:spPr/>
    </dgm:pt>
    <dgm:pt modelId="{48C0F5E3-4358-4F65-B3D8-062B716C9136}" type="pres">
      <dgm:prSet presAssocID="{D1B248FB-E69C-4C25-8D9A-702C3E031138}" presName="iconBgRect" presStyleLbl="bgShp" presStyleIdx="2" presStyleCnt="4"/>
      <dgm:spPr/>
    </dgm:pt>
    <dgm:pt modelId="{1C5DCD24-D8B2-4050-BB9F-7FCEE42A2C99}" type="pres">
      <dgm:prSet presAssocID="{D1B248FB-E69C-4C25-8D9A-702C3E031138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r"/>
        </a:ext>
      </dgm:extLst>
    </dgm:pt>
    <dgm:pt modelId="{0DE8D534-07AB-483F-B8D9-F9512DB844DB}" type="pres">
      <dgm:prSet presAssocID="{D1B248FB-E69C-4C25-8D9A-702C3E031138}" presName="spaceRect" presStyleCnt="0"/>
      <dgm:spPr/>
    </dgm:pt>
    <dgm:pt modelId="{80084553-8BEF-4D24-B2DE-D7B8AED6F809}" type="pres">
      <dgm:prSet presAssocID="{D1B248FB-E69C-4C25-8D9A-702C3E031138}" presName="textRect" presStyleLbl="revTx" presStyleIdx="2" presStyleCnt="4">
        <dgm:presLayoutVars>
          <dgm:chMax val="1"/>
          <dgm:chPref val="1"/>
        </dgm:presLayoutVars>
      </dgm:prSet>
      <dgm:spPr/>
    </dgm:pt>
    <dgm:pt modelId="{63030155-7750-4759-9C47-C9ED27BE9A49}" type="pres">
      <dgm:prSet presAssocID="{AA9B8148-09F0-4635-87C0-2A6826C1DBC4}" presName="sibTrans" presStyleCnt="0"/>
      <dgm:spPr/>
    </dgm:pt>
    <dgm:pt modelId="{BE3B2E7B-EAF3-4B61-AC29-3AEA5BFC8F72}" type="pres">
      <dgm:prSet presAssocID="{2D718ABA-9F1E-4090-BC80-FE601CD58036}" presName="compNode" presStyleCnt="0"/>
      <dgm:spPr/>
    </dgm:pt>
    <dgm:pt modelId="{C4FB2364-9E7B-46F8-B129-6FCD42902B62}" type="pres">
      <dgm:prSet presAssocID="{2D718ABA-9F1E-4090-BC80-FE601CD58036}" presName="iconBgRect" presStyleLbl="bgShp" presStyleIdx="3" presStyleCnt="4"/>
      <dgm:spPr/>
    </dgm:pt>
    <dgm:pt modelId="{ED5E6912-DBB7-4FF1-9098-E54ED0AB7B53}" type="pres">
      <dgm:prSet presAssocID="{2D718ABA-9F1E-4090-BC80-FE601CD58036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3429B91-4602-4F5D-8668-B965202DA80A}" type="pres">
      <dgm:prSet presAssocID="{2D718ABA-9F1E-4090-BC80-FE601CD58036}" presName="spaceRect" presStyleCnt="0"/>
      <dgm:spPr/>
    </dgm:pt>
    <dgm:pt modelId="{623D01FE-9400-4BA3-AE10-0619A64DC546}" type="pres">
      <dgm:prSet presAssocID="{2D718ABA-9F1E-4090-BC80-FE601CD5803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50EFE69-DE43-4683-849D-B7F6D11294DE}" type="presOf" srcId="{5DD3317E-A780-473B-B2C5-D3F63CB6A997}" destId="{65E665D2-DD9B-482F-B93A-B88B9162955A}" srcOrd="0" destOrd="0" presId="urn:microsoft.com/office/officeart/2018/5/layout/IconCircleLabelList"/>
    <dgm:cxn modelId="{9EF5ED73-415B-4A1B-98EB-92249C4FA7B6}" type="presOf" srcId="{D1B248FB-E69C-4C25-8D9A-702C3E031138}" destId="{80084553-8BEF-4D24-B2DE-D7B8AED6F809}" srcOrd="0" destOrd="0" presId="urn:microsoft.com/office/officeart/2018/5/layout/IconCircleLabelList"/>
    <dgm:cxn modelId="{54C91D5A-5D03-445D-98D5-B7A4582FCA45}" srcId="{756B1139-F343-49E7-8F94-627A5E1978D4}" destId="{2D718ABA-9F1E-4090-BC80-FE601CD58036}" srcOrd="3" destOrd="0" parTransId="{52FA11A5-C38A-4B22-972F-C00399797560}" sibTransId="{027B4004-06AB-4983-9113-2116C1B79846}"/>
    <dgm:cxn modelId="{70FAD35A-9DA8-4B37-B009-753D108E9382}" srcId="{756B1139-F343-49E7-8F94-627A5E1978D4}" destId="{5DD3317E-A780-473B-B2C5-D3F63CB6A997}" srcOrd="0" destOrd="0" parTransId="{9A78FF61-F83D-412F-8E4E-BBA5A476D62D}" sibTransId="{540CCED7-167C-43CD-8BB0-0F16736A87A5}"/>
    <dgm:cxn modelId="{92B8CC83-6D34-4655-BCAC-A65C3DF08886}" type="presOf" srcId="{50E0B63A-0D2B-43EC-A0F1-51B8468740FE}" destId="{5E9D34B4-A6B3-4EBC-B024-0CE5F9E9AE66}" srcOrd="0" destOrd="0" presId="urn:microsoft.com/office/officeart/2018/5/layout/IconCircleLabelList"/>
    <dgm:cxn modelId="{AF4D938C-3C50-40C3-9CB6-99E0B76DC6AD}" type="presOf" srcId="{756B1139-F343-49E7-8F94-627A5E1978D4}" destId="{6123993D-AA1A-4C10-85EF-DB37DA21EA0B}" srcOrd="0" destOrd="0" presId="urn:microsoft.com/office/officeart/2018/5/layout/IconCircleLabelList"/>
    <dgm:cxn modelId="{98282BA8-1051-4067-B00E-0C4D007181BC}" type="presOf" srcId="{2D718ABA-9F1E-4090-BC80-FE601CD58036}" destId="{623D01FE-9400-4BA3-AE10-0619A64DC546}" srcOrd="0" destOrd="0" presId="urn:microsoft.com/office/officeart/2018/5/layout/IconCircleLabelList"/>
    <dgm:cxn modelId="{95678EB7-A29C-4E0F-8A84-29C2C82BBE1F}" srcId="{756B1139-F343-49E7-8F94-627A5E1978D4}" destId="{50E0B63A-0D2B-43EC-A0F1-51B8468740FE}" srcOrd="1" destOrd="0" parTransId="{558ED0C7-D241-47DE-B140-157709FF0A9F}" sibTransId="{D1D62ADE-EFDC-4119-A217-FDCE9493AD04}"/>
    <dgm:cxn modelId="{3B6223F6-65BC-4348-8FBE-BB7E7C42771B}" srcId="{756B1139-F343-49E7-8F94-627A5E1978D4}" destId="{D1B248FB-E69C-4C25-8D9A-702C3E031138}" srcOrd="2" destOrd="0" parTransId="{A7E62A45-AEFE-41EE-BE17-4E85120D3753}" sibTransId="{AA9B8148-09F0-4635-87C0-2A6826C1DBC4}"/>
    <dgm:cxn modelId="{0B7F22EA-CAD9-403E-9F97-EFD9FF947F65}" type="presParOf" srcId="{6123993D-AA1A-4C10-85EF-DB37DA21EA0B}" destId="{8D393544-C02D-4545-BDEC-B9F240269594}" srcOrd="0" destOrd="0" presId="urn:microsoft.com/office/officeart/2018/5/layout/IconCircleLabelList"/>
    <dgm:cxn modelId="{FDCD6F2A-AC3C-46A5-8446-1CB7B0F192D3}" type="presParOf" srcId="{8D393544-C02D-4545-BDEC-B9F240269594}" destId="{5E14CFB1-53AD-4548-8965-A9E766BB7D68}" srcOrd="0" destOrd="0" presId="urn:microsoft.com/office/officeart/2018/5/layout/IconCircleLabelList"/>
    <dgm:cxn modelId="{4745D535-9D8E-43E4-9C8D-1EB1179D6189}" type="presParOf" srcId="{8D393544-C02D-4545-BDEC-B9F240269594}" destId="{6FA3675A-088E-4AC5-B878-F5F606CE61BE}" srcOrd="1" destOrd="0" presId="urn:microsoft.com/office/officeart/2018/5/layout/IconCircleLabelList"/>
    <dgm:cxn modelId="{58ADBBB9-6D6E-4244-A01A-E298C0EB32AD}" type="presParOf" srcId="{8D393544-C02D-4545-BDEC-B9F240269594}" destId="{B736007B-F23A-457C-B5E0-E1046F50ADFF}" srcOrd="2" destOrd="0" presId="urn:microsoft.com/office/officeart/2018/5/layout/IconCircleLabelList"/>
    <dgm:cxn modelId="{CBF50DC4-C3F5-4507-AD78-BF6886F02376}" type="presParOf" srcId="{8D393544-C02D-4545-BDEC-B9F240269594}" destId="{65E665D2-DD9B-482F-B93A-B88B9162955A}" srcOrd="3" destOrd="0" presId="urn:microsoft.com/office/officeart/2018/5/layout/IconCircleLabelList"/>
    <dgm:cxn modelId="{54CB0C4B-9F16-4E23-BAF9-8311168B6D36}" type="presParOf" srcId="{6123993D-AA1A-4C10-85EF-DB37DA21EA0B}" destId="{35C2579C-2D93-44F4-AF6F-1EB5503E5E4B}" srcOrd="1" destOrd="0" presId="urn:microsoft.com/office/officeart/2018/5/layout/IconCircleLabelList"/>
    <dgm:cxn modelId="{0CD12291-889F-4412-902B-801FB8AE2A98}" type="presParOf" srcId="{6123993D-AA1A-4C10-85EF-DB37DA21EA0B}" destId="{7BB15F5F-0B01-4538-97C8-8D442255C74C}" srcOrd="2" destOrd="0" presId="urn:microsoft.com/office/officeart/2018/5/layout/IconCircleLabelList"/>
    <dgm:cxn modelId="{4D24441A-91A9-4102-84BC-2551767FBC03}" type="presParOf" srcId="{7BB15F5F-0B01-4538-97C8-8D442255C74C}" destId="{DD9FA6CA-725F-4693-9A31-0D99E9D54015}" srcOrd="0" destOrd="0" presId="urn:microsoft.com/office/officeart/2018/5/layout/IconCircleLabelList"/>
    <dgm:cxn modelId="{6576EBD2-F218-46EF-93E0-14DB0E499533}" type="presParOf" srcId="{7BB15F5F-0B01-4538-97C8-8D442255C74C}" destId="{B78FADEC-36C9-4E88-96CC-6A31EFDACF02}" srcOrd="1" destOrd="0" presId="urn:microsoft.com/office/officeart/2018/5/layout/IconCircleLabelList"/>
    <dgm:cxn modelId="{5205AECC-5DA0-44B8-AFF1-BD5154A9B44E}" type="presParOf" srcId="{7BB15F5F-0B01-4538-97C8-8D442255C74C}" destId="{95F1E110-5660-4734-8C5E-3DC828BAA381}" srcOrd="2" destOrd="0" presId="urn:microsoft.com/office/officeart/2018/5/layout/IconCircleLabelList"/>
    <dgm:cxn modelId="{6CA1E8A3-D26D-4AA0-99FE-930032666EB8}" type="presParOf" srcId="{7BB15F5F-0B01-4538-97C8-8D442255C74C}" destId="{5E9D34B4-A6B3-4EBC-B024-0CE5F9E9AE66}" srcOrd="3" destOrd="0" presId="urn:microsoft.com/office/officeart/2018/5/layout/IconCircleLabelList"/>
    <dgm:cxn modelId="{A8AD11D3-A779-4A73-8EC1-14AA4A5457D8}" type="presParOf" srcId="{6123993D-AA1A-4C10-85EF-DB37DA21EA0B}" destId="{3801BB5C-FB4F-4165-A272-6DA91CA709F0}" srcOrd="3" destOrd="0" presId="urn:microsoft.com/office/officeart/2018/5/layout/IconCircleLabelList"/>
    <dgm:cxn modelId="{B0208E42-7405-4386-8260-0410A39D87F7}" type="presParOf" srcId="{6123993D-AA1A-4C10-85EF-DB37DA21EA0B}" destId="{D609EA2F-CED8-4AEF-A5FE-A4FAE6582B9C}" srcOrd="4" destOrd="0" presId="urn:microsoft.com/office/officeart/2018/5/layout/IconCircleLabelList"/>
    <dgm:cxn modelId="{0EB80938-BF19-4C6E-B8AC-140E5768C9BA}" type="presParOf" srcId="{D609EA2F-CED8-4AEF-A5FE-A4FAE6582B9C}" destId="{48C0F5E3-4358-4F65-B3D8-062B716C9136}" srcOrd="0" destOrd="0" presId="urn:microsoft.com/office/officeart/2018/5/layout/IconCircleLabelList"/>
    <dgm:cxn modelId="{9E644789-7506-40E0-8A5F-E80F3989FF6F}" type="presParOf" srcId="{D609EA2F-CED8-4AEF-A5FE-A4FAE6582B9C}" destId="{1C5DCD24-D8B2-4050-BB9F-7FCEE42A2C99}" srcOrd="1" destOrd="0" presId="urn:microsoft.com/office/officeart/2018/5/layout/IconCircleLabelList"/>
    <dgm:cxn modelId="{BB6881E5-36B9-47A9-A4EB-66DB52E89330}" type="presParOf" srcId="{D609EA2F-CED8-4AEF-A5FE-A4FAE6582B9C}" destId="{0DE8D534-07AB-483F-B8D9-F9512DB844DB}" srcOrd="2" destOrd="0" presId="urn:microsoft.com/office/officeart/2018/5/layout/IconCircleLabelList"/>
    <dgm:cxn modelId="{D6789967-3A0B-4A20-B549-15C37636933F}" type="presParOf" srcId="{D609EA2F-CED8-4AEF-A5FE-A4FAE6582B9C}" destId="{80084553-8BEF-4D24-B2DE-D7B8AED6F809}" srcOrd="3" destOrd="0" presId="urn:microsoft.com/office/officeart/2018/5/layout/IconCircleLabelList"/>
    <dgm:cxn modelId="{6B064F85-A060-49D2-92C1-E28D9F5E4519}" type="presParOf" srcId="{6123993D-AA1A-4C10-85EF-DB37DA21EA0B}" destId="{63030155-7750-4759-9C47-C9ED27BE9A49}" srcOrd="5" destOrd="0" presId="urn:microsoft.com/office/officeart/2018/5/layout/IconCircleLabelList"/>
    <dgm:cxn modelId="{959F5A8D-04FE-4A1C-84E5-3B6FEC92A05A}" type="presParOf" srcId="{6123993D-AA1A-4C10-85EF-DB37DA21EA0B}" destId="{BE3B2E7B-EAF3-4B61-AC29-3AEA5BFC8F72}" srcOrd="6" destOrd="0" presId="urn:microsoft.com/office/officeart/2018/5/layout/IconCircleLabelList"/>
    <dgm:cxn modelId="{EA061269-6B61-4078-90FE-86A0D5914493}" type="presParOf" srcId="{BE3B2E7B-EAF3-4B61-AC29-3AEA5BFC8F72}" destId="{C4FB2364-9E7B-46F8-B129-6FCD42902B62}" srcOrd="0" destOrd="0" presId="urn:microsoft.com/office/officeart/2018/5/layout/IconCircleLabelList"/>
    <dgm:cxn modelId="{AE7B18DF-2F5B-49B0-8083-F6F21D438D1A}" type="presParOf" srcId="{BE3B2E7B-EAF3-4B61-AC29-3AEA5BFC8F72}" destId="{ED5E6912-DBB7-4FF1-9098-E54ED0AB7B53}" srcOrd="1" destOrd="0" presId="urn:microsoft.com/office/officeart/2018/5/layout/IconCircleLabelList"/>
    <dgm:cxn modelId="{14CF18EF-FCE2-41A1-A735-9F5CB9D317B6}" type="presParOf" srcId="{BE3B2E7B-EAF3-4B61-AC29-3AEA5BFC8F72}" destId="{13429B91-4602-4F5D-8668-B965202DA80A}" srcOrd="2" destOrd="0" presId="urn:microsoft.com/office/officeart/2018/5/layout/IconCircleLabelList"/>
    <dgm:cxn modelId="{9528422B-2C50-49A5-867C-283455A52047}" type="presParOf" srcId="{BE3B2E7B-EAF3-4B61-AC29-3AEA5BFC8F72}" destId="{623D01FE-9400-4BA3-AE10-0619A64DC54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AA9A33-1314-455F-992F-80129E1E378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62755C-D692-46FD-BE84-852F00618A6F}">
      <dgm:prSet custT="1"/>
      <dgm:spPr/>
      <dgm:t>
        <a:bodyPr/>
        <a:lstStyle/>
        <a:p>
          <a:r>
            <a:rPr lang="en-US" sz="2800"/>
            <a:t>• Kies een voorwerp</a:t>
          </a:r>
        </a:p>
      </dgm:t>
    </dgm:pt>
    <dgm:pt modelId="{4D42EC3D-1489-49CD-8C44-A4E43F66350F}" type="parTrans" cxnId="{FC842BAD-8049-4AD6-BB80-5622E47F2A61}">
      <dgm:prSet/>
      <dgm:spPr/>
      <dgm:t>
        <a:bodyPr/>
        <a:lstStyle/>
        <a:p>
          <a:endParaRPr lang="en-US" sz="2800"/>
        </a:p>
      </dgm:t>
    </dgm:pt>
    <dgm:pt modelId="{87B2F726-1D55-4EF3-9306-CEF9DE5D5A34}" type="sibTrans" cxnId="{FC842BAD-8049-4AD6-BB80-5622E47F2A61}">
      <dgm:prSet/>
      <dgm:spPr/>
      <dgm:t>
        <a:bodyPr/>
        <a:lstStyle/>
        <a:p>
          <a:endParaRPr lang="en-US" sz="2800"/>
        </a:p>
      </dgm:t>
    </dgm:pt>
    <dgm:pt modelId="{639E205E-757B-4B17-9120-AA1A190DD36D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dirty="0" err="1"/>
            <a:t>Geef</a:t>
          </a:r>
          <a:r>
            <a:rPr lang="en-US" sz="2800" dirty="0"/>
            <a:t> </a:t>
          </a:r>
          <a:r>
            <a:rPr lang="en-US" sz="2800" dirty="0" err="1"/>
            <a:t>toelichting</a:t>
          </a:r>
          <a:endParaRPr lang="en-US" sz="2800" dirty="0"/>
        </a:p>
      </dgm:t>
    </dgm:pt>
    <dgm:pt modelId="{2DFBDA52-B78F-4007-8503-C6F354A7266B}" type="parTrans" cxnId="{642A9948-55A0-472B-BB39-F02626CB0467}">
      <dgm:prSet/>
      <dgm:spPr/>
      <dgm:t>
        <a:bodyPr/>
        <a:lstStyle/>
        <a:p>
          <a:endParaRPr lang="en-US" sz="2800"/>
        </a:p>
      </dgm:t>
    </dgm:pt>
    <dgm:pt modelId="{C7CDEB90-2667-4A79-9CCD-5E8A86825CB2}" type="sibTrans" cxnId="{642A9948-55A0-472B-BB39-F02626CB0467}">
      <dgm:prSet/>
      <dgm:spPr/>
      <dgm:t>
        <a:bodyPr/>
        <a:lstStyle/>
        <a:p>
          <a:endParaRPr lang="en-US" sz="2800"/>
        </a:p>
      </dgm:t>
    </dgm:pt>
    <dgm:pt modelId="{33D107F0-CB38-42EA-A66C-9FC0D7B57C76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dirty="0" err="1"/>
            <a:t>Relatie</a:t>
          </a:r>
          <a:r>
            <a:rPr lang="en-US" sz="2800" dirty="0"/>
            <a:t> met </a:t>
          </a:r>
          <a:r>
            <a:rPr lang="en-US" sz="2800" i="1" dirty="0" err="1"/>
            <a:t>ik</a:t>
          </a:r>
          <a:r>
            <a:rPr lang="en-US" sz="2800" dirty="0" err="1"/>
            <a:t>-positie</a:t>
          </a:r>
          <a:endParaRPr lang="en-US" sz="2800" dirty="0"/>
        </a:p>
      </dgm:t>
    </dgm:pt>
    <dgm:pt modelId="{ED868A8B-7B1C-4825-9A31-EC722B39882A}" type="parTrans" cxnId="{A25F80B1-A8BC-4F26-B977-40D1BD8B1075}">
      <dgm:prSet/>
      <dgm:spPr/>
      <dgm:t>
        <a:bodyPr/>
        <a:lstStyle/>
        <a:p>
          <a:endParaRPr lang="en-US" sz="2800"/>
        </a:p>
      </dgm:t>
    </dgm:pt>
    <dgm:pt modelId="{6387789D-85E0-48BE-9279-99CC855E02D3}" type="sibTrans" cxnId="{A25F80B1-A8BC-4F26-B977-40D1BD8B1075}">
      <dgm:prSet/>
      <dgm:spPr/>
      <dgm:t>
        <a:bodyPr/>
        <a:lstStyle/>
        <a:p>
          <a:endParaRPr lang="en-US" sz="2800"/>
        </a:p>
      </dgm:t>
    </dgm:pt>
    <dgm:pt modelId="{95C67F83-6C04-4512-AB69-9954627F0D20}">
      <dgm:prSet custT="1"/>
      <dgm:spPr/>
      <dgm:t>
        <a:bodyPr/>
        <a:lstStyle/>
        <a:p>
          <a:r>
            <a:rPr lang="en-US" sz="2800" dirty="0"/>
            <a:t>• Luister </a:t>
          </a:r>
          <a:r>
            <a:rPr lang="en-US" sz="2800" dirty="0" err="1"/>
            <a:t>en</a:t>
          </a:r>
          <a:r>
            <a:rPr lang="en-US" sz="2800" dirty="0"/>
            <a:t> leer van </a:t>
          </a:r>
          <a:r>
            <a:rPr lang="en-US" sz="2800" dirty="0" err="1"/>
            <a:t>elkaar</a:t>
          </a:r>
          <a:endParaRPr lang="en-US" sz="2800" dirty="0"/>
        </a:p>
      </dgm:t>
    </dgm:pt>
    <dgm:pt modelId="{BADC2CB8-4C4A-40F8-A27F-BDD0C5B5097C}" type="parTrans" cxnId="{D62B911D-1F73-4863-9674-FC1948E80510}">
      <dgm:prSet/>
      <dgm:spPr/>
      <dgm:t>
        <a:bodyPr/>
        <a:lstStyle/>
        <a:p>
          <a:endParaRPr lang="en-US" sz="2800"/>
        </a:p>
      </dgm:t>
    </dgm:pt>
    <dgm:pt modelId="{6C15F3F6-2817-4BA3-ABA2-39A393EDE6E0}" type="sibTrans" cxnId="{D62B911D-1F73-4863-9674-FC1948E80510}">
      <dgm:prSet/>
      <dgm:spPr/>
      <dgm:t>
        <a:bodyPr/>
        <a:lstStyle/>
        <a:p>
          <a:endParaRPr lang="en-US" sz="2800"/>
        </a:p>
      </dgm:t>
    </dgm:pt>
    <dgm:pt modelId="{49961F70-9F43-4F21-B8F6-13C2F9D8EEF3}" type="pres">
      <dgm:prSet presAssocID="{A0AA9A33-1314-455F-992F-80129E1E3784}" presName="linear" presStyleCnt="0">
        <dgm:presLayoutVars>
          <dgm:animLvl val="lvl"/>
          <dgm:resizeHandles val="exact"/>
        </dgm:presLayoutVars>
      </dgm:prSet>
      <dgm:spPr/>
    </dgm:pt>
    <dgm:pt modelId="{8AE627AE-0C69-4D86-A463-3C116AC5D52E}" type="pres">
      <dgm:prSet presAssocID="{3862755C-D692-46FD-BE84-852F00618A6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6F21B2D-C822-424E-95C4-76D5EAF56F90}" type="pres">
      <dgm:prSet presAssocID="{87B2F726-1D55-4EF3-9306-CEF9DE5D5A34}" presName="spacer" presStyleCnt="0"/>
      <dgm:spPr/>
    </dgm:pt>
    <dgm:pt modelId="{484F2E4F-ABE5-4F4C-92E7-D1E437CB9630}" type="pres">
      <dgm:prSet presAssocID="{639E205E-757B-4B17-9120-AA1A190DD36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A19C438-C51D-4255-A8C3-5EE60AEBC396}" type="pres">
      <dgm:prSet presAssocID="{C7CDEB90-2667-4A79-9CCD-5E8A86825CB2}" presName="spacer" presStyleCnt="0"/>
      <dgm:spPr/>
    </dgm:pt>
    <dgm:pt modelId="{B4D2C009-DB3D-4C90-BCD6-99B97DE63015}" type="pres">
      <dgm:prSet presAssocID="{33D107F0-CB38-42EA-A66C-9FC0D7B57C7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2C058F6-6B5E-4005-ADB9-1FB1687ACD2B}" type="pres">
      <dgm:prSet presAssocID="{6387789D-85E0-48BE-9279-99CC855E02D3}" presName="spacer" presStyleCnt="0"/>
      <dgm:spPr/>
    </dgm:pt>
    <dgm:pt modelId="{0CEDEC50-6933-49D7-93E2-1613F8081D0F}" type="pres">
      <dgm:prSet presAssocID="{95C67F83-6C04-4512-AB69-9954627F0D2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9C01F04-AA8D-4718-B8D6-0D06ED3191FA}" type="presOf" srcId="{639E205E-757B-4B17-9120-AA1A190DD36D}" destId="{484F2E4F-ABE5-4F4C-92E7-D1E437CB9630}" srcOrd="0" destOrd="0" presId="urn:microsoft.com/office/officeart/2005/8/layout/vList2"/>
    <dgm:cxn modelId="{3C48FE06-A398-4EC2-944C-2AFD053D1909}" type="presOf" srcId="{33D107F0-CB38-42EA-A66C-9FC0D7B57C76}" destId="{B4D2C009-DB3D-4C90-BCD6-99B97DE63015}" srcOrd="0" destOrd="0" presId="urn:microsoft.com/office/officeart/2005/8/layout/vList2"/>
    <dgm:cxn modelId="{D62B911D-1F73-4863-9674-FC1948E80510}" srcId="{A0AA9A33-1314-455F-992F-80129E1E3784}" destId="{95C67F83-6C04-4512-AB69-9954627F0D20}" srcOrd="3" destOrd="0" parTransId="{BADC2CB8-4C4A-40F8-A27F-BDD0C5B5097C}" sibTransId="{6C15F3F6-2817-4BA3-ABA2-39A393EDE6E0}"/>
    <dgm:cxn modelId="{642A9948-55A0-472B-BB39-F02626CB0467}" srcId="{A0AA9A33-1314-455F-992F-80129E1E3784}" destId="{639E205E-757B-4B17-9120-AA1A190DD36D}" srcOrd="1" destOrd="0" parTransId="{2DFBDA52-B78F-4007-8503-C6F354A7266B}" sibTransId="{C7CDEB90-2667-4A79-9CCD-5E8A86825CB2}"/>
    <dgm:cxn modelId="{506BE770-9995-4151-805C-0210028DD37E}" type="presOf" srcId="{3862755C-D692-46FD-BE84-852F00618A6F}" destId="{8AE627AE-0C69-4D86-A463-3C116AC5D52E}" srcOrd="0" destOrd="0" presId="urn:microsoft.com/office/officeart/2005/8/layout/vList2"/>
    <dgm:cxn modelId="{FC842BAD-8049-4AD6-BB80-5622E47F2A61}" srcId="{A0AA9A33-1314-455F-992F-80129E1E3784}" destId="{3862755C-D692-46FD-BE84-852F00618A6F}" srcOrd="0" destOrd="0" parTransId="{4D42EC3D-1489-49CD-8C44-A4E43F66350F}" sibTransId="{87B2F726-1D55-4EF3-9306-CEF9DE5D5A34}"/>
    <dgm:cxn modelId="{A25F80B1-A8BC-4F26-B977-40D1BD8B1075}" srcId="{A0AA9A33-1314-455F-992F-80129E1E3784}" destId="{33D107F0-CB38-42EA-A66C-9FC0D7B57C76}" srcOrd="2" destOrd="0" parTransId="{ED868A8B-7B1C-4825-9A31-EC722B39882A}" sibTransId="{6387789D-85E0-48BE-9279-99CC855E02D3}"/>
    <dgm:cxn modelId="{9FB7A0D2-4446-4A9F-948B-80CA32CF47CE}" type="presOf" srcId="{A0AA9A33-1314-455F-992F-80129E1E3784}" destId="{49961F70-9F43-4F21-B8F6-13C2F9D8EEF3}" srcOrd="0" destOrd="0" presId="urn:microsoft.com/office/officeart/2005/8/layout/vList2"/>
    <dgm:cxn modelId="{C21E19F8-C833-437F-B48F-E423DF6389ED}" type="presOf" srcId="{95C67F83-6C04-4512-AB69-9954627F0D20}" destId="{0CEDEC50-6933-49D7-93E2-1613F8081D0F}" srcOrd="0" destOrd="0" presId="urn:microsoft.com/office/officeart/2005/8/layout/vList2"/>
    <dgm:cxn modelId="{D9B4C9D1-B379-41A6-ACAF-BD971E12BCF6}" type="presParOf" srcId="{49961F70-9F43-4F21-B8F6-13C2F9D8EEF3}" destId="{8AE627AE-0C69-4D86-A463-3C116AC5D52E}" srcOrd="0" destOrd="0" presId="urn:microsoft.com/office/officeart/2005/8/layout/vList2"/>
    <dgm:cxn modelId="{E9EBB224-BE6F-46E4-96FA-59374D91449D}" type="presParOf" srcId="{49961F70-9F43-4F21-B8F6-13C2F9D8EEF3}" destId="{46F21B2D-C822-424E-95C4-76D5EAF56F90}" srcOrd="1" destOrd="0" presId="urn:microsoft.com/office/officeart/2005/8/layout/vList2"/>
    <dgm:cxn modelId="{4753D3EB-3ACB-40A3-92D9-BF26C4E63163}" type="presParOf" srcId="{49961F70-9F43-4F21-B8F6-13C2F9D8EEF3}" destId="{484F2E4F-ABE5-4F4C-92E7-D1E437CB9630}" srcOrd="2" destOrd="0" presId="urn:microsoft.com/office/officeart/2005/8/layout/vList2"/>
    <dgm:cxn modelId="{3299BECA-0FC4-4089-81B6-02F796411D71}" type="presParOf" srcId="{49961F70-9F43-4F21-B8F6-13C2F9D8EEF3}" destId="{2A19C438-C51D-4255-A8C3-5EE60AEBC396}" srcOrd="3" destOrd="0" presId="urn:microsoft.com/office/officeart/2005/8/layout/vList2"/>
    <dgm:cxn modelId="{6DF15CB5-CE74-463F-B612-AF19397CABC3}" type="presParOf" srcId="{49961F70-9F43-4F21-B8F6-13C2F9D8EEF3}" destId="{B4D2C009-DB3D-4C90-BCD6-99B97DE63015}" srcOrd="4" destOrd="0" presId="urn:microsoft.com/office/officeart/2005/8/layout/vList2"/>
    <dgm:cxn modelId="{10F2CBE8-87B5-43B2-B551-14438DC3A35B}" type="presParOf" srcId="{49961F70-9F43-4F21-B8F6-13C2F9D8EEF3}" destId="{32C058F6-6B5E-4005-ADB9-1FB1687ACD2B}" srcOrd="5" destOrd="0" presId="urn:microsoft.com/office/officeart/2005/8/layout/vList2"/>
    <dgm:cxn modelId="{BB2D7E32-28EF-487D-87F5-67606222D511}" type="presParOf" srcId="{49961F70-9F43-4F21-B8F6-13C2F9D8EEF3}" destId="{0CEDEC50-6933-49D7-93E2-1613F8081D0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6BAB2F-57BD-42C7-9C26-274FA33F8CED}" type="doc">
      <dgm:prSet loTypeId="urn:microsoft.com/office/officeart/2005/8/layout/vProcess5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F9ECF72-16AD-4EA6-8B35-2F146D5CD4CF}">
      <dgm:prSet custT="1"/>
      <dgm:spPr/>
      <dgm:t>
        <a:bodyPr/>
        <a:lstStyle/>
        <a:p>
          <a:r>
            <a:rPr lang="en-US" sz="2400"/>
            <a:t>• Programma toelichting</a:t>
          </a:r>
        </a:p>
      </dgm:t>
    </dgm:pt>
    <dgm:pt modelId="{D3F4E09B-7845-40DC-BC2B-7C60E2177BB1}" type="parTrans" cxnId="{0BFBE0F9-90B7-4438-9DA7-1B501E217B52}">
      <dgm:prSet/>
      <dgm:spPr/>
      <dgm:t>
        <a:bodyPr/>
        <a:lstStyle/>
        <a:p>
          <a:endParaRPr lang="en-US" sz="2400"/>
        </a:p>
      </dgm:t>
    </dgm:pt>
    <dgm:pt modelId="{A49EE60C-6352-4E7D-A20F-3EA704ACCB98}" type="sibTrans" cxnId="{0BFBE0F9-90B7-4438-9DA7-1B501E217B52}">
      <dgm:prSet custT="1"/>
      <dgm:spPr/>
      <dgm:t>
        <a:bodyPr/>
        <a:lstStyle/>
        <a:p>
          <a:endParaRPr lang="en-US" sz="2400"/>
        </a:p>
      </dgm:t>
    </dgm:pt>
    <dgm:pt modelId="{7F2EEBA1-19CB-4D21-ABE9-119206CAC39D}">
      <dgm:prSet custT="1"/>
      <dgm:spPr/>
      <dgm:t>
        <a:bodyPr/>
        <a:lstStyle/>
        <a:p>
          <a:r>
            <a:rPr lang="en-US" sz="2400"/>
            <a:t>• Veiligheid in de groep</a:t>
          </a:r>
        </a:p>
      </dgm:t>
    </dgm:pt>
    <dgm:pt modelId="{2F16146F-DF04-4BD8-9CA3-CA77AA09FB66}" type="parTrans" cxnId="{8EA34D34-2843-40D8-8DBD-115EEBD27072}">
      <dgm:prSet/>
      <dgm:spPr/>
      <dgm:t>
        <a:bodyPr/>
        <a:lstStyle/>
        <a:p>
          <a:endParaRPr lang="en-US" sz="2400"/>
        </a:p>
      </dgm:t>
    </dgm:pt>
    <dgm:pt modelId="{47866E3C-B79F-449C-B314-B1177DBB4CB2}" type="sibTrans" cxnId="{8EA34D34-2843-40D8-8DBD-115EEBD27072}">
      <dgm:prSet custT="1"/>
      <dgm:spPr/>
      <dgm:t>
        <a:bodyPr/>
        <a:lstStyle/>
        <a:p>
          <a:endParaRPr lang="en-US" sz="2400"/>
        </a:p>
      </dgm:t>
    </dgm:pt>
    <dgm:pt modelId="{4BB849B5-D05A-425A-9043-506A14F18B6A}">
      <dgm:prSet custT="1"/>
      <dgm:spPr/>
      <dgm:t>
        <a:bodyPr/>
        <a:lstStyle/>
        <a:p>
          <a:r>
            <a:rPr lang="en-US" sz="2400"/>
            <a:t>• Logboek toelichting</a:t>
          </a:r>
        </a:p>
      </dgm:t>
    </dgm:pt>
    <dgm:pt modelId="{05FCF03C-F55C-4DCB-A450-A1DAA23DD17E}" type="parTrans" cxnId="{37FBEA21-5C04-45D1-A5E7-EB8CF686C6B6}">
      <dgm:prSet/>
      <dgm:spPr/>
      <dgm:t>
        <a:bodyPr/>
        <a:lstStyle/>
        <a:p>
          <a:endParaRPr lang="en-US" sz="2400"/>
        </a:p>
      </dgm:t>
    </dgm:pt>
    <dgm:pt modelId="{59C149BC-9759-499C-B2A8-4960DFFF7E17}" type="sibTrans" cxnId="{37FBEA21-5C04-45D1-A5E7-EB8CF686C6B6}">
      <dgm:prSet custT="1"/>
      <dgm:spPr/>
      <dgm:t>
        <a:bodyPr/>
        <a:lstStyle/>
        <a:p>
          <a:endParaRPr lang="en-US" sz="2400"/>
        </a:p>
      </dgm:t>
    </dgm:pt>
    <dgm:pt modelId="{A4EF4B8B-C1D6-4722-93A1-E394F834E1FC}">
      <dgm:prSet custT="1"/>
      <dgm:spPr/>
      <dgm:t>
        <a:bodyPr/>
        <a:lstStyle/>
        <a:p>
          <a:r>
            <a:rPr lang="en-US" sz="2400" dirty="0"/>
            <a:t>•</a:t>
          </a:r>
          <a:r>
            <a:rPr lang="en-US" sz="2400" dirty="0" err="1"/>
            <a:t>Verwachtingen</a:t>
          </a:r>
          <a:endParaRPr lang="en-US" sz="2400" dirty="0"/>
        </a:p>
      </dgm:t>
    </dgm:pt>
    <dgm:pt modelId="{0079B371-ED17-459F-99B3-9EFBAD13D9EA}" type="parTrans" cxnId="{1EAF9FCA-E9C0-4F5E-97FE-26F74044F822}">
      <dgm:prSet/>
      <dgm:spPr/>
      <dgm:t>
        <a:bodyPr/>
        <a:lstStyle/>
        <a:p>
          <a:endParaRPr lang="en-US" sz="2400"/>
        </a:p>
      </dgm:t>
    </dgm:pt>
    <dgm:pt modelId="{E3FA3C98-9410-4F15-B242-90CB255183EE}" type="sibTrans" cxnId="{1EAF9FCA-E9C0-4F5E-97FE-26F74044F822}">
      <dgm:prSet/>
      <dgm:spPr/>
      <dgm:t>
        <a:bodyPr/>
        <a:lstStyle/>
        <a:p>
          <a:endParaRPr lang="en-US" sz="2400"/>
        </a:p>
      </dgm:t>
    </dgm:pt>
    <dgm:pt modelId="{0F792856-B73F-450C-BA2E-5C44E393F61D}" type="pres">
      <dgm:prSet presAssocID="{136BAB2F-57BD-42C7-9C26-274FA33F8CED}" presName="outerComposite" presStyleCnt="0">
        <dgm:presLayoutVars>
          <dgm:chMax val="5"/>
          <dgm:dir/>
          <dgm:resizeHandles val="exact"/>
        </dgm:presLayoutVars>
      </dgm:prSet>
      <dgm:spPr/>
    </dgm:pt>
    <dgm:pt modelId="{A48A09DF-D926-46A9-9C02-A1AB9EDDF37B}" type="pres">
      <dgm:prSet presAssocID="{136BAB2F-57BD-42C7-9C26-274FA33F8CED}" presName="dummyMaxCanvas" presStyleCnt="0">
        <dgm:presLayoutVars/>
      </dgm:prSet>
      <dgm:spPr/>
    </dgm:pt>
    <dgm:pt modelId="{9AF11DA2-D993-43A9-A0D3-71D7C0404E12}" type="pres">
      <dgm:prSet presAssocID="{136BAB2F-57BD-42C7-9C26-274FA33F8CED}" presName="FourNodes_1" presStyleLbl="node1" presStyleIdx="0" presStyleCnt="4">
        <dgm:presLayoutVars>
          <dgm:bulletEnabled val="1"/>
        </dgm:presLayoutVars>
      </dgm:prSet>
      <dgm:spPr/>
    </dgm:pt>
    <dgm:pt modelId="{BA1B9E4C-B0C9-4EFC-9FB9-D68F03C0A5C4}" type="pres">
      <dgm:prSet presAssocID="{136BAB2F-57BD-42C7-9C26-274FA33F8CED}" presName="FourNodes_2" presStyleLbl="node1" presStyleIdx="1" presStyleCnt="4">
        <dgm:presLayoutVars>
          <dgm:bulletEnabled val="1"/>
        </dgm:presLayoutVars>
      </dgm:prSet>
      <dgm:spPr/>
    </dgm:pt>
    <dgm:pt modelId="{5E6F0A1A-57B2-40C5-AF76-E395179B437C}" type="pres">
      <dgm:prSet presAssocID="{136BAB2F-57BD-42C7-9C26-274FA33F8CED}" presName="FourNodes_3" presStyleLbl="node1" presStyleIdx="2" presStyleCnt="4">
        <dgm:presLayoutVars>
          <dgm:bulletEnabled val="1"/>
        </dgm:presLayoutVars>
      </dgm:prSet>
      <dgm:spPr/>
    </dgm:pt>
    <dgm:pt modelId="{73F8B4FB-D036-4986-91BB-4F1DEA6430F5}" type="pres">
      <dgm:prSet presAssocID="{136BAB2F-57BD-42C7-9C26-274FA33F8CED}" presName="FourNodes_4" presStyleLbl="node1" presStyleIdx="3" presStyleCnt="4">
        <dgm:presLayoutVars>
          <dgm:bulletEnabled val="1"/>
        </dgm:presLayoutVars>
      </dgm:prSet>
      <dgm:spPr/>
    </dgm:pt>
    <dgm:pt modelId="{F6C4F7A6-8D4E-411C-9B12-C48BAD9E41CB}" type="pres">
      <dgm:prSet presAssocID="{136BAB2F-57BD-42C7-9C26-274FA33F8CED}" presName="FourConn_1-2" presStyleLbl="fgAccFollowNode1" presStyleIdx="0" presStyleCnt="3">
        <dgm:presLayoutVars>
          <dgm:bulletEnabled val="1"/>
        </dgm:presLayoutVars>
      </dgm:prSet>
      <dgm:spPr/>
    </dgm:pt>
    <dgm:pt modelId="{02179D59-8744-4735-85E4-79B0759E039A}" type="pres">
      <dgm:prSet presAssocID="{136BAB2F-57BD-42C7-9C26-274FA33F8CED}" presName="FourConn_2-3" presStyleLbl="fgAccFollowNode1" presStyleIdx="1" presStyleCnt="3">
        <dgm:presLayoutVars>
          <dgm:bulletEnabled val="1"/>
        </dgm:presLayoutVars>
      </dgm:prSet>
      <dgm:spPr/>
    </dgm:pt>
    <dgm:pt modelId="{0C557793-B21C-429B-90C1-4506E11E5B9C}" type="pres">
      <dgm:prSet presAssocID="{136BAB2F-57BD-42C7-9C26-274FA33F8CED}" presName="FourConn_3-4" presStyleLbl="fgAccFollowNode1" presStyleIdx="2" presStyleCnt="3">
        <dgm:presLayoutVars>
          <dgm:bulletEnabled val="1"/>
        </dgm:presLayoutVars>
      </dgm:prSet>
      <dgm:spPr/>
    </dgm:pt>
    <dgm:pt modelId="{0FB41505-64B4-4C14-9D1A-BCA3C7E0B8B2}" type="pres">
      <dgm:prSet presAssocID="{136BAB2F-57BD-42C7-9C26-274FA33F8CED}" presName="FourNodes_1_text" presStyleLbl="node1" presStyleIdx="3" presStyleCnt="4">
        <dgm:presLayoutVars>
          <dgm:bulletEnabled val="1"/>
        </dgm:presLayoutVars>
      </dgm:prSet>
      <dgm:spPr/>
    </dgm:pt>
    <dgm:pt modelId="{5F8D9918-7EDB-49FF-BB6D-4C551AE033E2}" type="pres">
      <dgm:prSet presAssocID="{136BAB2F-57BD-42C7-9C26-274FA33F8CED}" presName="FourNodes_2_text" presStyleLbl="node1" presStyleIdx="3" presStyleCnt="4">
        <dgm:presLayoutVars>
          <dgm:bulletEnabled val="1"/>
        </dgm:presLayoutVars>
      </dgm:prSet>
      <dgm:spPr/>
    </dgm:pt>
    <dgm:pt modelId="{0C946968-CC59-4415-8C2E-E4609AAFCDDA}" type="pres">
      <dgm:prSet presAssocID="{136BAB2F-57BD-42C7-9C26-274FA33F8CED}" presName="FourNodes_3_text" presStyleLbl="node1" presStyleIdx="3" presStyleCnt="4">
        <dgm:presLayoutVars>
          <dgm:bulletEnabled val="1"/>
        </dgm:presLayoutVars>
      </dgm:prSet>
      <dgm:spPr/>
    </dgm:pt>
    <dgm:pt modelId="{7D035058-17A1-42EC-B43B-36A62A9C31DC}" type="pres">
      <dgm:prSet presAssocID="{136BAB2F-57BD-42C7-9C26-274FA33F8CED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3403B17-48A8-433A-9657-284818A1F801}" type="presOf" srcId="{A4EF4B8B-C1D6-4722-93A1-E394F834E1FC}" destId="{7D035058-17A1-42EC-B43B-36A62A9C31DC}" srcOrd="1" destOrd="0" presId="urn:microsoft.com/office/officeart/2005/8/layout/vProcess5"/>
    <dgm:cxn modelId="{37FBEA21-5C04-45D1-A5E7-EB8CF686C6B6}" srcId="{136BAB2F-57BD-42C7-9C26-274FA33F8CED}" destId="{4BB849B5-D05A-425A-9043-506A14F18B6A}" srcOrd="2" destOrd="0" parTransId="{05FCF03C-F55C-4DCB-A450-A1DAA23DD17E}" sibTransId="{59C149BC-9759-499C-B2A8-4960DFFF7E17}"/>
    <dgm:cxn modelId="{8EA34D34-2843-40D8-8DBD-115EEBD27072}" srcId="{136BAB2F-57BD-42C7-9C26-274FA33F8CED}" destId="{7F2EEBA1-19CB-4D21-ABE9-119206CAC39D}" srcOrd="1" destOrd="0" parTransId="{2F16146F-DF04-4BD8-9CA3-CA77AA09FB66}" sibTransId="{47866E3C-B79F-449C-B314-B1177DBB4CB2}"/>
    <dgm:cxn modelId="{4A34EB38-8800-41F4-AA3D-50B5756D1428}" type="presOf" srcId="{136BAB2F-57BD-42C7-9C26-274FA33F8CED}" destId="{0F792856-B73F-450C-BA2E-5C44E393F61D}" srcOrd="0" destOrd="0" presId="urn:microsoft.com/office/officeart/2005/8/layout/vProcess5"/>
    <dgm:cxn modelId="{93BD9F40-E0B7-46C0-8DE8-F97F9286B8C5}" type="presOf" srcId="{47866E3C-B79F-449C-B314-B1177DBB4CB2}" destId="{02179D59-8744-4735-85E4-79B0759E039A}" srcOrd="0" destOrd="0" presId="urn:microsoft.com/office/officeart/2005/8/layout/vProcess5"/>
    <dgm:cxn modelId="{8B03A448-5CD6-4686-B0DE-E1B3F87E8EE0}" type="presOf" srcId="{A49EE60C-6352-4E7D-A20F-3EA704ACCB98}" destId="{F6C4F7A6-8D4E-411C-9B12-C48BAD9E41CB}" srcOrd="0" destOrd="0" presId="urn:microsoft.com/office/officeart/2005/8/layout/vProcess5"/>
    <dgm:cxn modelId="{169C776D-A618-43E0-B02C-D9A9D3FCBFC2}" type="presOf" srcId="{4BB849B5-D05A-425A-9043-506A14F18B6A}" destId="{0C946968-CC59-4415-8C2E-E4609AAFCDDA}" srcOrd="1" destOrd="0" presId="urn:microsoft.com/office/officeart/2005/8/layout/vProcess5"/>
    <dgm:cxn modelId="{32882079-126B-40BD-B8C3-BEF3B1A1C296}" type="presOf" srcId="{4BB849B5-D05A-425A-9043-506A14F18B6A}" destId="{5E6F0A1A-57B2-40C5-AF76-E395179B437C}" srcOrd="0" destOrd="0" presId="urn:microsoft.com/office/officeart/2005/8/layout/vProcess5"/>
    <dgm:cxn modelId="{E0AF067A-813F-49A0-A9D5-5B72ACCCFEEB}" type="presOf" srcId="{59C149BC-9759-499C-B2A8-4960DFFF7E17}" destId="{0C557793-B21C-429B-90C1-4506E11E5B9C}" srcOrd="0" destOrd="0" presId="urn:microsoft.com/office/officeart/2005/8/layout/vProcess5"/>
    <dgm:cxn modelId="{4D872985-BA42-4583-A304-2B1BF6BCC352}" type="presOf" srcId="{7F9ECF72-16AD-4EA6-8B35-2F146D5CD4CF}" destId="{0FB41505-64B4-4C14-9D1A-BCA3C7E0B8B2}" srcOrd="1" destOrd="0" presId="urn:microsoft.com/office/officeart/2005/8/layout/vProcess5"/>
    <dgm:cxn modelId="{A78FA4C2-6661-447A-99D5-C08544AFD398}" type="presOf" srcId="{7F2EEBA1-19CB-4D21-ABE9-119206CAC39D}" destId="{5F8D9918-7EDB-49FF-BB6D-4C551AE033E2}" srcOrd="1" destOrd="0" presId="urn:microsoft.com/office/officeart/2005/8/layout/vProcess5"/>
    <dgm:cxn modelId="{EC464BC9-878B-45F5-8EA6-197D374F0D48}" type="presOf" srcId="{A4EF4B8B-C1D6-4722-93A1-E394F834E1FC}" destId="{73F8B4FB-D036-4986-91BB-4F1DEA6430F5}" srcOrd="0" destOrd="0" presId="urn:microsoft.com/office/officeart/2005/8/layout/vProcess5"/>
    <dgm:cxn modelId="{1EAF9FCA-E9C0-4F5E-97FE-26F74044F822}" srcId="{136BAB2F-57BD-42C7-9C26-274FA33F8CED}" destId="{A4EF4B8B-C1D6-4722-93A1-E394F834E1FC}" srcOrd="3" destOrd="0" parTransId="{0079B371-ED17-459F-99B3-9EFBAD13D9EA}" sibTransId="{E3FA3C98-9410-4F15-B242-90CB255183EE}"/>
    <dgm:cxn modelId="{A9E3F5CC-0532-401E-BD05-67DAC8389DC6}" type="presOf" srcId="{7F2EEBA1-19CB-4D21-ABE9-119206CAC39D}" destId="{BA1B9E4C-B0C9-4EFC-9FB9-D68F03C0A5C4}" srcOrd="0" destOrd="0" presId="urn:microsoft.com/office/officeart/2005/8/layout/vProcess5"/>
    <dgm:cxn modelId="{A1E783E8-8847-424C-A710-338BF857291F}" type="presOf" srcId="{7F9ECF72-16AD-4EA6-8B35-2F146D5CD4CF}" destId="{9AF11DA2-D993-43A9-A0D3-71D7C0404E12}" srcOrd="0" destOrd="0" presId="urn:microsoft.com/office/officeart/2005/8/layout/vProcess5"/>
    <dgm:cxn modelId="{0BFBE0F9-90B7-4438-9DA7-1B501E217B52}" srcId="{136BAB2F-57BD-42C7-9C26-274FA33F8CED}" destId="{7F9ECF72-16AD-4EA6-8B35-2F146D5CD4CF}" srcOrd="0" destOrd="0" parTransId="{D3F4E09B-7845-40DC-BC2B-7C60E2177BB1}" sibTransId="{A49EE60C-6352-4E7D-A20F-3EA704ACCB98}"/>
    <dgm:cxn modelId="{EE5DD00E-E72F-4C67-922B-121BDD4ECF34}" type="presParOf" srcId="{0F792856-B73F-450C-BA2E-5C44E393F61D}" destId="{A48A09DF-D926-46A9-9C02-A1AB9EDDF37B}" srcOrd="0" destOrd="0" presId="urn:microsoft.com/office/officeart/2005/8/layout/vProcess5"/>
    <dgm:cxn modelId="{063CBB3B-2613-4EAD-8B1C-8AF80E8F8A33}" type="presParOf" srcId="{0F792856-B73F-450C-BA2E-5C44E393F61D}" destId="{9AF11DA2-D993-43A9-A0D3-71D7C0404E12}" srcOrd="1" destOrd="0" presId="urn:microsoft.com/office/officeart/2005/8/layout/vProcess5"/>
    <dgm:cxn modelId="{0D350782-ACDB-4DB1-AA6A-43EAB24F2C3F}" type="presParOf" srcId="{0F792856-B73F-450C-BA2E-5C44E393F61D}" destId="{BA1B9E4C-B0C9-4EFC-9FB9-D68F03C0A5C4}" srcOrd="2" destOrd="0" presId="urn:microsoft.com/office/officeart/2005/8/layout/vProcess5"/>
    <dgm:cxn modelId="{33D78E14-DBDE-47A2-8C92-D24BD7A5531D}" type="presParOf" srcId="{0F792856-B73F-450C-BA2E-5C44E393F61D}" destId="{5E6F0A1A-57B2-40C5-AF76-E395179B437C}" srcOrd="3" destOrd="0" presId="urn:microsoft.com/office/officeart/2005/8/layout/vProcess5"/>
    <dgm:cxn modelId="{A3DDAF3E-AFBF-42BA-A505-441CF89EC410}" type="presParOf" srcId="{0F792856-B73F-450C-BA2E-5C44E393F61D}" destId="{73F8B4FB-D036-4986-91BB-4F1DEA6430F5}" srcOrd="4" destOrd="0" presId="urn:microsoft.com/office/officeart/2005/8/layout/vProcess5"/>
    <dgm:cxn modelId="{E6296DEF-E171-4008-9C0C-17BD534F3A80}" type="presParOf" srcId="{0F792856-B73F-450C-BA2E-5C44E393F61D}" destId="{F6C4F7A6-8D4E-411C-9B12-C48BAD9E41CB}" srcOrd="5" destOrd="0" presId="urn:microsoft.com/office/officeart/2005/8/layout/vProcess5"/>
    <dgm:cxn modelId="{3DC87DE8-45FA-470A-A6AB-3AF7247531B6}" type="presParOf" srcId="{0F792856-B73F-450C-BA2E-5C44E393F61D}" destId="{02179D59-8744-4735-85E4-79B0759E039A}" srcOrd="6" destOrd="0" presId="urn:microsoft.com/office/officeart/2005/8/layout/vProcess5"/>
    <dgm:cxn modelId="{59FE3460-0021-4FD8-A775-DF506540B3F4}" type="presParOf" srcId="{0F792856-B73F-450C-BA2E-5C44E393F61D}" destId="{0C557793-B21C-429B-90C1-4506E11E5B9C}" srcOrd="7" destOrd="0" presId="urn:microsoft.com/office/officeart/2005/8/layout/vProcess5"/>
    <dgm:cxn modelId="{0169D5A4-7944-45F7-AE9F-BBAC2B9679FE}" type="presParOf" srcId="{0F792856-B73F-450C-BA2E-5C44E393F61D}" destId="{0FB41505-64B4-4C14-9D1A-BCA3C7E0B8B2}" srcOrd="8" destOrd="0" presId="urn:microsoft.com/office/officeart/2005/8/layout/vProcess5"/>
    <dgm:cxn modelId="{C668F972-B7EC-4B29-BA38-44FE7EEB50E4}" type="presParOf" srcId="{0F792856-B73F-450C-BA2E-5C44E393F61D}" destId="{5F8D9918-7EDB-49FF-BB6D-4C551AE033E2}" srcOrd="9" destOrd="0" presId="urn:microsoft.com/office/officeart/2005/8/layout/vProcess5"/>
    <dgm:cxn modelId="{3A84EFF7-FA9C-4364-9240-CA10D8A30693}" type="presParOf" srcId="{0F792856-B73F-450C-BA2E-5C44E393F61D}" destId="{0C946968-CC59-4415-8C2E-E4609AAFCDDA}" srcOrd="10" destOrd="0" presId="urn:microsoft.com/office/officeart/2005/8/layout/vProcess5"/>
    <dgm:cxn modelId="{B5CC4964-AEA4-4D9A-90FD-135560B595D2}" type="presParOf" srcId="{0F792856-B73F-450C-BA2E-5C44E393F61D}" destId="{7D035058-17A1-42EC-B43B-36A62A9C31D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8FAB83-3BC4-4CA0-941B-7D6815E3ABDC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58C0610-C683-4644-86B6-6938005BE924}">
      <dgm:prSet custT="1"/>
      <dgm:spPr/>
      <dgm:t>
        <a:bodyPr/>
        <a:lstStyle/>
        <a:p>
          <a:r>
            <a:rPr lang="en-US" sz="2800"/>
            <a:t>• Meerstemmig zelf</a:t>
          </a:r>
        </a:p>
      </dgm:t>
    </dgm:pt>
    <dgm:pt modelId="{A304E982-8216-481F-AE49-C9621566E377}" type="parTrans" cxnId="{AD672518-2B1C-47EC-88E9-79CA6B718F5E}">
      <dgm:prSet/>
      <dgm:spPr/>
      <dgm:t>
        <a:bodyPr/>
        <a:lstStyle/>
        <a:p>
          <a:endParaRPr lang="en-US" sz="2800"/>
        </a:p>
      </dgm:t>
    </dgm:pt>
    <dgm:pt modelId="{B52A7776-2EC6-41F6-B9FB-19A42F38A259}" type="sibTrans" cxnId="{AD672518-2B1C-47EC-88E9-79CA6B718F5E}">
      <dgm:prSet/>
      <dgm:spPr/>
      <dgm:t>
        <a:bodyPr/>
        <a:lstStyle/>
        <a:p>
          <a:endParaRPr lang="en-US" sz="2800"/>
        </a:p>
      </dgm:t>
    </dgm:pt>
    <dgm:pt modelId="{2BAFCE93-1718-41F8-8405-FF5DFB4F62EE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dirty="0" err="1"/>
            <a:t>Dominante</a:t>
          </a:r>
          <a:r>
            <a:rPr lang="en-US" sz="2800" dirty="0"/>
            <a:t>/</a:t>
          </a:r>
          <a:r>
            <a:rPr lang="en-US" sz="2800" dirty="0" err="1"/>
            <a:t>stille</a:t>
          </a:r>
          <a:r>
            <a:rPr lang="en-US" sz="2800" dirty="0"/>
            <a:t>  </a:t>
          </a:r>
          <a:r>
            <a:rPr lang="en-US" sz="2800" dirty="0" err="1"/>
            <a:t>posities</a:t>
          </a:r>
          <a:endParaRPr lang="en-US" sz="2800" dirty="0"/>
        </a:p>
      </dgm:t>
    </dgm:pt>
    <dgm:pt modelId="{BB8B4F47-1024-4573-947E-6064B8338D8C}" type="parTrans" cxnId="{BB9070FA-F5A2-4345-887A-F8690F556635}">
      <dgm:prSet/>
      <dgm:spPr/>
      <dgm:t>
        <a:bodyPr/>
        <a:lstStyle/>
        <a:p>
          <a:endParaRPr lang="en-US" sz="2800"/>
        </a:p>
      </dgm:t>
    </dgm:pt>
    <dgm:pt modelId="{39BED5B2-B533-406E-84C1-529BBA4AC3DB}" type="sibTrans" cxnId="{BB9070FA-F5A2-4345-887A-F8690F556635}">
      <dgm:prSet/>
      <dgm:spPr/>
      <dgm:t>
        <a:bodyPr/>
        <a:lstStyle/>
        <a:p>
          <a:endParaRPr lang="en-US" sz="2800"/>
        </a:p>
      </dgm:t>
    </dgm:pt>
    <dgm:pt modelId="{97444FF5-DAE0-4FB1-B568-824A77E7ED06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i="1" dirty="0" err="1"/>
            <a:t>ik</a:t>
          </a:r>
          <a:r>
            <a:rPr lang="en-US" sz="2800" dirty="0" err="1"/>
            <a:t>-positie</a:t>
          </a:r>
          <a:r>
            <a:rPr lang="en-US" sz="2800" dirty="0"/>
            <a:t>  </a:t>
          </a:r>
        </a:p>
        <a:p>
          <a:r>
            <a:rPr lang="en-US" sz="2800" dirty="0" err="1"/>
            <a:t>Afstemmen</a:t>
          </a:r>
          <a:r>
            <a:rPr lang="en-US" sz="2800" dirty="0"/>
            <a:t> op ‘de </a:t>
          </a:r>
          <a:r>
            <a:rPr lang="en-US" sz="2800" dirty="0" err="1"/>
            <a:t>ander</a:t>
          </a:r>
          <a:r>
            <a:rPr lang="en-US" sz="2800" dirty="0"/>
            <a:t>’</a:t>
          </a:r>
        </a:p>
      </dgm:t>
    </dgm:pt>
    <dgm:pt modelId="{2AB05539-BFFA-4861-8D73-DC3320ED1CD1}" type="parTrans" cxnId="{B7B1455C-788E-4ADE-A086-CE9B31E1C2C8}">
      <dgm:prSet/>
      <dgm:spPr/>
      <dgm:t>
        <a:bodyPr/>
        <a:lstStyle/>
        <a:p>
          <a:endParaRPr lang="en-US" sz="2800"/>
        </a:p>
      </dgm:t>
    </dgm:pt>
    <dgm:pt modelId="{6EA614DC-B11B-4A67-861D-648DD6C2BFA4}" type="sibTrans" cxnId="{B7B1455C-788E-4ADE-A086-CE9B31E1C2C8}">
      <dgm:prSet/>
      <dgm:spPr/>
      <dgm:t>
        <a:bodyPr/>
        <a:lstStyle/>
        <a:p>
          <a:endParaRPr lang="en-US" sz="2800"/>
        </a:p>
      </dgm:t>
    </dgm:pt>
    <dgm:pt modelId="{15C02F22-C91C-4E15-B3E8-54575BBBAEB4}">
      <dgm:prSet custT="1"/>
      <dgm:spPr/>
      <dgm:t>
        <a:bodyPr/>
        <a:lstStyle/>
        <a:p>
          <a:r>
            <a:rPr lang="en-US" sz="2800" dirty="0"/>
            <a:t>• Meta-</a:t>
          </a:r>
          <a:r>
            <a:rPr lang="en-US" sz="2800" dirty="0" err="1"/>
            <a:t>posities</a:t>
          </a:r>
          <a:endParaRPr lang="en-US" sz="2800" dirty="0"/>
        </a:p>
      </dgm:t>
    </dgm:pt>
    <dgm:pt modelId="{835260D9-1FF5-4B4A-B743-9AA44C2BF021}" type="parTrans" cxnId="{FB9EC012-BAEE-415F-9870-62251A1CFC97}">
      <dgm:prSet/>
      <dgm:spPr/>
      <dgm:t>
        <a:bodyPr/>
        <a:lstStyle/>
        <a:p>
          <a:endParaRPr lang="en-US" sz="2800"/>
        </a:p>
      </dgm:t>
    </dgm:pt>
    <dgm:pt modelId="{259051C9-586F-437C-8AB2-B58E79CA3927}" type="sibTrans" cxnId="{FB9EC012-BAEE-415F-9870-62251A1CFC97}">
      <dgm:prSet/>
      <dgm:spPr/>
      <dgm:t>
        <a:bodyPr/>
        <a:lstStyle/>
        <a:p>
          <a:endParaRPr lang="en-US" sz="2800"/>
        </a:p>
      </dgm:t>
    </dgm:pt>
    <dgm:pt modelId="{8AB9C95C-783E-47A4-ADBF-B19D44640B3A}" type="pres">
      <dgm:prSet presAssocID="{068FAB83-3BC4-4CA0-941B-7D6815E3ABDC}" presName="vert0" presStyleCnt="0">
        <dgm:presLayoutVars>
          <dgm:dir/>
          <dgm:animOne val="branch"/>
          <dgm:animLvl val="lvl"/>
        </dgm:presLayoutVars>
      </dgm:prSet>
      <dgm:spPr/>
    </dgm:pt>
    <dgm:pt modelId="{F344A6A9-907A-4678-A37A-26EA002883AC}" type="pres">
      <dgm:prSet presAssocID="{458C0610-C683-4644-86B6-6938005BE924}" presName="thickLine" presStyleLbl="alignNode1" presStyleIdx="0" presStyleCnt="4"/>
      <dgm:spPr/>
    </dgm:pt>
    <dgm:pt modelId="{C9E7AC95-BCD5-4C70-A911-1631DB0C2C3E}" type="pres">
      <dgm:prSet presAssocID="{458C0610-C683-4644-86B6-6938005BE924}" presName="horz1" presStyleCnt="0"/>
      <dgm:spPr/>
    </dgm:pt>
    <dgm:pt modelId="{A40B9E21-4028-4186-8AF7-CA310FCCD8EF}" type="pres">
      <dgm:prSet presAssocID="{458C0610-C683-4644-86B6-6938005BE924}" presName="tx1" presStyleLbl="revTx" presStyleIdx="0" presStyleCnt="4"/>
      <dgm:spPr/>
    </dgm:pt>
    <dgm:pt modelId="{7D4644A0-2BD9-4FE9-9CBB-F0D659FE437F}" type="pres">
      <dgm:prSet presAssocID="{458C0610-C683-4644-86B6-6938005BE924}" presName="vert1" presStyleCnt="0"/>
      <dgm:spPr/>
    </dgm:pt>
    <dgm:pt modelId="{7151E475-78E0-4DFA-8AD9-A75AB8BBBEE8}" type="pres">
      <dgm:prSet presAssocID="{2BAFCE93-1718-41F8-8405-FF5DFB4F62EE}" presName="thickLine" presStyleLbl="alignNode1" presStyleIdx="1" presStyleCnt="4"/>
      <dgm:spPr/>
    </dgm:pt>
    <dgm:pt modelId="{42693CD8-3B7B-4AB2-9BC7-CD032485374B}" type="pres">
      <dgm:prSet presAssocID="{2BAFCE93-1718-41F8-8405-FF5DFB4F62EE}" presName="horz1" presStyleCnt="0"/>
      <dgm:spPr/>
    </dgm:pt>
    <dgm:pt modelId="{5C58EBE5-C68D-4E1A-BC95-44CD65C3E842}" type="pres">
      <dgm:prSet presAssocID="{2BAFCE93-1718-41F8-8405-FF5DFB4F62EE}" presName="tx1" presStyleLbl="revTx" presStyleIdx="1" presStyleCnt="4"/>
      <dgm:spPr/>
    </dgm:pt>
    <dgm:pt modelId="{61EB1A55-8F57-49E8-A5F1-77C4A65FA669}" type="pres">
      <dgm:prSet presAssocID="{2BAFCE93-1718-41F8-8405-FF5DFB4F62EE}" presName="vert1" presStyleCnt="0"/>
      <dgm:spPr/>
    </dgm:pt>
    <dgm:pt modelId="{435B44A2-D86C-47DB-92B2-1E03860E474D}" type="pres">
      <dgm:prSet presAssocID="{97444FF5-DAE0-4FB1-B568-824A77E7ED06}" presName="thickLine" presStyleLbl="alignNode1" presStyleIdx="2" presStyleCnt="4"/>
      <dgm:spPr/>
    </dgm:pt>
    <dgm:pt modelId="{A05857DA-1ED9-4F29-934D-72EA377FA4F9}" type="pres">
      <dgm:prSet presAssocID="{97444FF5-DAE0-4FB1-B568-824A77E7ED06}" presName="horz1" presStyleCnt="0"/>
      <dgm:spPr/>
    </dgm:pt>
    <dgm:pt modelId="{A53154A3-4781-4603-8895-BD8612731400}" type="pres">
      <dgm:prSet presAssocID="{97444FF5-DAE0-4FB1-B568-824A77E7ED06}" presName="tx1" presStyleLbl="revTx" presStyleIdx="2" presStyleCnt="4"/>
      <dgm:spPr/>
    </dgm:pt>
    <dgm:pt modelId="{CE586EC3-C9F3-4A66-9702-6AA6CED885DA}" type="pres">
      <dgm:prSet presAssocID="{97444FF5-DAE0-4FB1-B568-824A77E7ED06}" presName="vert1" presStyleCnt="0"/>
      <dgm:spPr/>
    </dgm:pt>
    <dgm:pt modelId="{D29C52CA-50FC-4817-A46B-5E8FBAD3C34F}" type="pres">
      <dgm:prSet presAssocID="{15C02F22-C91C-4E15-B3E8-54575BBBAEB4}" presName="thickLine" presStyleLbl="alignNode1" presStyleIdx="3" presStyleCnt="4"/>
      <dgm:spPr/>
    </dgm:pt>
    <dgm:pt modelId="{A19956FC-566B-4A75-8083-AECD80E1520E}" type="pres">
      <dgm:prSet presAssocID="{15C02F22-C91C-4E15-B3E8-54575BBBAEB4}" presName="horz1" presStyleCnt="0"/>
      <dgm:spPr/>
    </dgm:pt>
    <dgm:pt modelId="{470A5AB3-7A87-465F-9983-BD3B91140460}" type="pres">
      <dgm:prSet presAssocID="{15C02F22-C91C-4E15-B3E8-54575BBBAEB4}" presName="tx1" presStyleLbl="revTx" presStyleIdx="3" presStyleCnt="4"/>
      <dgm:spPr/>
    </dgm:pt>
    <dgm:pt modelId="{8423D371-5D6E-4DEE-8EBA-C82515FF1126}" type="pres">
      <dgm:prSet presAssocID="{15C02F22-C91C-4E15-B3E8-54575BBBAEB4}" presName="vert1" presStyleCnt="0"/>
      <dgm:spPr/>
    </dgm:pt>
  </dgm:ptLst>
  <dgm:cxnLst>
    <dgm:cxn modelId="{AFAD6E11-518A-4424-9770-0E6F86BD046A}" type="presOf" srcId="{068FAB83-3BC4-4CA0-941B-7D6815E3ABDC}" destId="{8AB9C95C-783E-47A4-ADBF-B19D44640B3A}" srcOrd="0" destOrd="0" presId="urn:microsoft.com/office/officeart/2008/layout/LinedList"/>
    <dgm:cxn modelId="{FB9EC012-BAEE-415F-9870-62251A1CFC97}" srcId="{068FAB83-3BC4-4CA0-941B-7D6815E3ABDC}" destId="{15C02F22-C91C-4E15-B3E8-54575BBBAEB4}" srcOrd="3" destOrd="0" parTransId="{835260D9-1FF5-4B4A-B743-9AA44C2BF021}" sibTransId="{259051C9-586F-437C-8AB2-B58E79CA3927}"/>
    <dgm:cxn modelId="{AD672518-2B1C-47EC-88E9-79CA6B718F5E}" srcId="{068FAB83-3BC4-4CA0-941B-7D6815E3ABDC}" destId="{458C0610-C683-4644-86B6-6938005BE924}" srcOrd="0" destOrd="0" parTransId="{A304E982-8216-481F-AE49-C9621566E377}" sibTransId="{B52A7776-2EC6-41F6-B9FB-19A42F38A259}"/>
    <dgm:cxn modelId="{9C11C63A-2882-4DCC-BEAF-98F998F9B43E}" type="presOf" srcId="{2BAFCE93-1718-41F8-8405-FF5DFB4F62EE}" destId="{5C58EBE5-C68D-4E1A-BC95-44CD65C3E842}" srcOrd="0" destOrd="0" presId="urn:microsoft.com/office/officeart/2008/layout/LinedList"/>
    <dgm:cxn modelId="{B7B1455C-788E-4ADE-A086-CE9B31E1C2C8}" srcId="{068FAB83-3BC4-4CA0-941B-7D6815E3ABDC}" destId="{97444FF5-DAE0-4FB1-B568-824A77E7ED06}" srcOrd="2" destOrd="0" parTransId="{2AB05539-BFFA-4861-8D73-DC3320ED1CD1}" sibTransId="{6EA614DC-B11B-4A67-861D-648DD6C2BFA4}"/>
    <dgm:cxn modelId="{448DAF65-8538-4A74-83F4-D4CA2A7333AC}" type="presOf" srcId="{458C0610-C683-4644-86B6-6938005BE924}" destId="{A40B9E21-4028-4186-8AF7-CA310FCCD8EF}" srcOrd="0" destOrd="0" presId="urn:microsoft.com/office/officeart/2008/layout/LinedList"/>
    <dgm:cxn modelId="{949ABD85-F83A-4BF9-8AF5-CE3769441FF5}" type="presOf" srcId="{15C02F22-C91C-4E15-B3E8-54575BBBAEB4}" destId="{470A5AB3-7A87-465F-9983-BD3B91140460}" srcOrd="0" destOrd="0" presId="urn:microsoft.com/office/officeart/2008/layout/LinedList"/>
    <dgm:cxn modelId="{056896D4-CE86-42AD-8813-6D41CFA80A40}" type="presOf" srcId="{97444FF5-DAE0-4FB1-B568-824A77E7ED06}" destId="{A53154A3-4781-4603-8895-BD8612731400}" srcOrd="0" destOrd="0" presId="urn:microsoft.com/office/officeart/2008/layout/LinedList"/>
    <dgm:cxn modelId="{BB9070FA-F5A2-4345-887A-F8690F556635}" srcId="{068FAB83-3BC4-4CA0-941B-7D6815E3ABDC}" destId="{2BAFCE93-1718-41F8-8405-FF5DFB4F62EE}" srcOrd="1" destOrd="0" parTransId="{BB8B4F47-1024-4573-947E-6064B8338D8C}" sibTransId="{39BED5B2-B533-406E-84C1-529BBA4AC3DB}"/>
    <dgm:cxn modelId="{F2239412-F188-40CF-A76B-B2548FF35843}" type="presParOf" srcId="{8AB9C95C-783E-47A4-ADBF-B19D44640B3A}" destId="{F344A6A9-907A-4678-A37A-26EA002883AC}" srcOrd="0" destOrd="0" presId="urn:microsoft.com/office/officeart/2008/layout/LinedList"/>
    <dgm:cxn modelId="{A3146A21-3C11-447E-81DC-231413107882}" type="presParOf" srcId="{8AB9C95C-783E-47A4-ADBF-B19D44640B3A}" destId="{C9E7AC95-BCD5-4C70-A911-1631DB0C2C3E}" srcOrd="1" destOrd="0" presId="urn:microsoft.com/office/officeart/2008/layout/LinedList"/>
    <dgm:cxn modelId="{FC853DC3-46CE-4231-9269-FAC5276DA137}" type="presParOf" srcId="{C9E7AC95-BCD5-4C70-A911-1631DB0C2C3E}" destId="{A40B9E21-4028-4186-8AF7-CA310FCCD8EF}" srcOrd="0" destOrd="0" presId="urn:microsoft.com/office/officeart/2008/layout/LinedList"/>
    <dgm:cxn modelId="{8EAF9905-ECAA-4AA9-9C01-20AD45E493F6}" type="presParOf" srcId="{C9E7AC95-BCD5-4C70-A911-1631DB0C2C3E}" destId="{7D4644A0-2BD9-4FE9-9CBB-F0D659FE437F}" srcOrd="1" destOrd="0" presId="urn:microsoft.com/office/officeart/2008/layout/LinedList"/>
    <dgm:cxn modelId="{0DD753BB-686C-4D6F-9DDE-51C90FAB18B6}" type="presParOf" srcId="{8AB9C95C-783E-47A4-ADBF-B19D44640B3A}" destId="{7151E475-78E0-4DFA-8AD9-A75AB8BBBEE8}" srcOrd="2" destOrd="0" presId="urn:microsoft.com/office/officeart/2008/layout/LinedList"/>
    <dgm:cxn modelId="{D332F297-52B5-4FA1-8E3F-B012CD10A20B}" type="presParOf" srcId="{8AB9C95C-783E-47A4-ADBF-B19D44640B3A}" destId="{42693CD8-3B7B-4AB2-9BC7-CD032485374B}" srcOrd="3" destOrd="0" presId="urn:microsoft.com/office/officeart/2008/layout/LinedList"/>
    <dgm:cxn modelId="{22D4305D-F7F1-473B-8C20-8163B87B9297}" type="presParOf" srcId="{42693CD8-3B7B-4AB2-9BC7-CD032485374B}" destId="{5C58EBE5-C68D-4E1A-BC95-44CD65C3E842}" srcOrd="0" destOrd="0" presId="urn:microsoft.com/office/officeart/2008/layout/LinedList"/>
    <dgm:cxn modelId="{FD9A5B4F-A64A-4448-B803-4A9653A02F20}" type="presParOf" srcId="{42693CD8-3B7B-4AB2-9BC7-CD032485374B}" destId="{61EB1A55-8F57-49E8-A5F1-77C4A65FA669}" srcOrd="1" destOrd="0" presId="urn:microsoft.com/office/officeart/2008/layout/LinedList"/>
    <dgm:cxn modelId="{EBA393BC-2F64-4C6E-93BE-B150F5F1A020}" type="presParOf" srcId="{8AB9C95C-783E-47A4-ADBF-B19D44640B3A}" destId="{435B44A2-D86C-47DB-92B2-1E03860E474D}" srcOrd="4" destOrd="0" presId="urn:microsoft.com/office/officeart/2008/layout/LinedList"/>
    <dgm:cxn modelId="{EF6D4399-CD34-47C9-A738-83E4C8D8B043}" type="presParOf" srcId="{8AB9C95C-783E-47A4-ADBF-B19D44640B3A}" destId="{A05857DA-1ED9-4F29-934D-72EA377FA4F9}" srcOrd="5" destOrd="0" presId="urn:microsoft.com/office/officeart/2008/layout/LinedList"/>
    <dgm:cxn modelId="{C35750BE-873D-4CDA-8B5A-CA8F7F185EDE}" type="presParOf" srcId="{A05857DA-1ED9-4F29-934D-72EA377FA4F9}" destId="{A53154A3-4781-4603-8895-BD8612731400}" srcOrd="0" destOrd="0" presId="urn:microsoft.com/office/officeart/2008/layout/LinedList"/>
    <dgm:cxn modelId="{10053147-B810-4765-9290-772BAEB204FE}" type="presParOf" srcId="{A05857DA-1ED9-4F29-934D-72EA377FA4F9}" destId="{CE586EC3-C9F3-4A66-9702-6AA6CED885DA}" srcOrd="1" destOrd="0" presId="urn:microsoft.com/office/officeart/2008/layout/LinedList"/>
    <dgm:cxn modelId="{222AD927-6EDF-49D7-A966-020D2E341E0A}" type="presParOf" srcId="{8AB9C95C-783E-47A4-ADBF-B19D44640B3A}" destId="{D29C52CA-50FC-4817-A46B-5E8FBAD3C34F}" srcOrd="6" destOrd="0" presId="urn:microsoft.com/office/officeart/2008/layout/LinedList"/>
    <dgm:cxn modelId="{099C7DD5-5C91-4A2B-8322-FCE1A4297D1C}" type="presParOf" srcId="{8AB9C95C-783E-47A4-ADBF-B19D44640B3A}" destId="{A19956FC-566B-4A75-8083-AECD80E1520E}" srcOrd="7" destOrd="0" presId="urn:microsoft.com/office/officeart/2008/layout/LinedList"/>
    <dgm:cxn modelId="{DB254514-A222-4922-B47F-9F64202818A2}" type="presParOf" srcId="{A19956FC-566B-4A75-8083-AECD80E1520E}" destId="{470A5AB3-7A87-465F-9983-BD3B91140460}" srcOrd="0" destOrd="0" presId="urn:microsoft.com/office/officeart/2008/layout/LinedList"/>
    <dgm:cxn modelId="{90C3417C-35F7-4F7A-99B2-1AC9CD06A1F7}" type="presParOf" srcId="{A19956FC-566B-4A75-8083-AECD80E1520E}" destId="{8423D371-5D6E-4DEE-8EBA-C82515FF112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394689-E27D-4664-9471-67A0DA7893E2}" type="doc">
      <dgm:prSet loTypeId="urn:microsoft.com/office/officeart/2005/8/layout/vProcess5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07F12D2-AE55-4DB1-B693-3C6FD4E36FA6}">
      <dgm:prSet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Ruimte</a:t>
          </a:r>
          <a:r>
            <a:rPr lang="en-US" dirty="0"/>
            <a:t> voor alle </a:t>
          </a:r>
          <a:r>
            <a:rPr lang="en-US" dirty="0" err="1"/>
            <a:t>perspectieven</a:t>
          </a:r>
          <a:endParaRPr lang="en-US" dirty="0"/>
        </a:p>
      </dgm:t>
    </dgm:pt>
    <dgm:pt modelId="{41559CEF-D37B-47AB-891C-9B0E4D0BBA8A}" type="parTrans" cxnId="{480F8A69-C280-4EF4-86FF-15FABC27A34C}">
      <dgm:prSet/>
      <dgm:spPr/>
      <dgm:t>
        <a:bodyPr/>
        <a:lstStyle/>
        <a:p>
          <a:endParaRPr lang="en-US" sz="2800"/>
        </a:p>
      </dgm:t>
    </dgm:pt>
    <dgm:pt modelId="{FF5531CD-E4EE-4526-9773-955A1C543F0A}" type="sibTrans" cxnId="{480F8A69-C280-4EF4-86FF-15FABC27A34C}">
      <dgm:prSet/>
      <dgm:spPr/>
      <dgm:t>
        <a:bodyPr/>
        <a:lstStyle/>
        <a:p>
          <a:endParaRPr lang="en-US"/>
        </a:p>
      </dgm:t>
    </dgm:pt>
    <dgm:pt modelId="{257CFDD2-54F9-4D5D-B5C9-CE0841E96CE2}">
      <dgm:prSet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Alternatieven</a:t>
          </a:r>
          <a:r>
            <a:rPr lang="en-US" dirty="0"/>
            <a:t>?</a:t>
          </a:r>
        </a:p>
      </dgm:t>
    </dgm:pt>
    <dgm:pt modelId="{43EF3C1A-67CE-44F1-95B4-855A31CF08B5}" type="parTrans" cxnId="{CB127918-2599-482A-815C-F89843D6D550}">
      <dgm:prSet/>
      <dgm:spPr/>
      <dgm:t>
        <a:bodyPr/>
        <a:lstStyle/>
        <a:p>
          <a:endParaRPr lang="en-US" sz="2800"/>
        </a:p>
      </dgm:t>
    </dgm:pt>
    <dgm:pt modelId="{24320150-390D-45F5-88CE-A5C22FA9503C}" type="sibTrans" cxnId="{CB127918-2599-482A-815C-F89843D6D550}">
      <dgm:prSet/>
      <dgm:spPr/>
      <dgm:t>
        <a:bodyPr/>
        <a:lstStyle/>
        <a:p>
          <a:endParaRPr lang="en-US"/>
        </a:p>
      </dgm:t>
    </dgm:pt>
    <dgm:pt modelId="{933F7815-69A2-4767-A124-A397B27F285A}">
      <dgm:prSet/>
      <dgm:spPr/>
      <dgm:t>
        <a:bodyPr/>
        <a:lstStyle/>
        <a:p>
          <a:r>
            <a:rPr lang="en-US"/>
            <a:t>3. Verkennen van mogelijkheden</a:t>
          </a:r>
        </a:p>
      </dgm:t>
    </dgm:pt>
    <dgm:pt modelId="{93E77B60-DE32-4E89-A350-34C3DB816E8D}" type="parTrans" cxnId="{639BD983-1745-4319-88A1-0858EFF3E6EE}">
      <dgm:prSet/>
      <dgm:spPr/>
      <dgm:t>
        <a:bodyPr/>
        <a:lstStyle/>
        <a:p>
          <a:endParaRPr lang="en-US" sz="2800"/>
        </a:p>
      </dgm:t>
    </dgm:pt>
    <dgm:pt modelId="{68FFDD65-3F37-4BA6-B508-4BFDCDC38AEE}" type="sibTrans" cxnId="{639BD983-1745-4319-88A1-0858EFF3E6EE}">
      <dgm:prSet/>
      <dgm:spPr/>
      <dgm:t>
        <a:bodyPr/>
        <a:lstStyle/>
        <a:p>
          <a:endParaRPr lang="en-US"/>
        </a:p>
      </dgm:t>
    </dgm:pt>
    <dgm:pt modelId="{379D6194-82D1-4C35-900A-A938C0B1D5CE}">
      <dgm:prSet/>
      <dgm:spPr/>
      <dgm:t>
        <a:bodyPr/>
        <a:lstStyle/>
        <a:p>
          <a:r>
            <a:rPr lang="en-US"/>
            <a:t>4. Integreren van verschillende ‘stemmen’</a:t>
          </a:r>
        </a:p>
      </dgm:t>
    </dgm:pt>
    <dgm:pt modelId="{292728FA-570B-4F43-89AD-69C6D11BAC73}" type="parTrans" cxnId="{38307595-E55E-4271-A5A1-6AFBB75CB7D8}">
      <dgm:prSet/>
      <dgm:spPr/>
      <dgm:t>
        <a:bodyPr/>
        <a:lstStyle/>
        <a:p>
          <a:endParaRPr lang="en-US" sz="2800"/>
        </a:p>
      </dgm:t>
    </dgm:pt>
    <dgm:pt modelId="{AD985599-E22A-48DD-87E7-101B248D643E}" type="sibTrans" cxnId="{38307595-E55E-4271-A5A1-6AFBB75CB7D8}">
      <dgm:prSet/>
      <dgm:spPr/>
      <dgm:t>
        <a:bodyPr/>
        <a:lstStyle/>
        <a:p>
          <a:endParaRPr lang="en-US"/>
        </a:p>
      </dgm:t>
    </dgm:pt>
    <dgm:pt modelId="{58C904EE-9535-47E4-B376-315C96F97306}">
      <dgm:prSet/>
      <dgm:spPr/>
      <dgm:t>
        <a:bodyPr/>
        <a:lstStyle/>
        <a:p>
          <a:r>
            <a:rPr lang="en-US" dirty="0"/>
            <a:t>5. </a:t>
          </a:r>
          <a:r>
            <a:rPr lang="en-US" dirty="0" err="1"/>
            <a:t>Aandacht</a:t>
          </a:r>
          <a:r>
            <a:rPr lang="en-US" dirty="0"/>
            <a:t> voor </a:t>
          </a:r>
          <a:r>
            <a:rPr lang="en-US" dirty="0" err="1"/>
            <a:t>minderheid</a:t>
          </a:r>
          <a:endParaRPr lang="en-US" dirty="0"/>
        </a:p>
      </dgm:t>
    </dgm:pt>
    <dgm:pt modelId="{122B3886-87DB-4A21-A6AE-31E49C664786}" type="parTrans" cxnId="{339E9B7E-B41B-46AF-9B3F-CE5891E17474}">
      <dgm:prSet/>
      <dgm:spPr/>
      <dgm:t>
        <a:bodyPr/>
        <a:lstStyle/>
        <a:p>
          <a:endParaRPr lang="en-US" sz="2800"/>
        </a:p>
      </dgm:t>
    </dgm:pt>
    <dgm:pt modelId="{CF801922-B7FE-4741-915D-58ECB884503E}" type="sibTrans" cxnId="{339E9B7E-B41B-46AF-9B3F-CE5891E17474}">
      <dgm:prSet/>
      <dgm:spPr/>
      <dgm:t>
        <a:bodyPr/>
        <a:lstStyle/>
        <a:p>
          <a:endParaRPr lang="en-US"/>
        </a:p>
      </dgm:t>
    </dgm:pt>
    <dgm:pt modelId="{8F9E1C89-E7E0-45ED-BFD9-6F8EE3D70915}" type="pres">
      <dgm:prSet presAssocID="{93394689-E27D-4664-9471-67A0DA7893E2}" presName="outerComposite" presStyleCnt="0">
        <dgm:presLayoutVars>
          <dgm:chMax val="5"/>
          <dgm:dir/>
          <dgm:resizeHandles val="exact"/>
        </dgm:presLayoutVars>
      </dgm:prSet>
      <dgm:spPr/>
    </dgm:pt>
    <dgm:pt modelId="{083773C3-8199-4B38-A7C9-47E3FFB214D7}" type="pres">
      <dgm:prSet presAssocID="{93394689-E27D-4664-9471-67A0DA7893E2}" presName="dummyMaxCanvas" presStyleCnt="0">
        <dgm:presLayoutVars/>
      </dgm:prSet>
      <dgm:spPr/>
    </dgm:pt>
    <dgm:pt modelId="{855EE7F0-A378-45A6-A049-DDBE2447E729}" type="pres">
      <dgm:prSet presAssocID="{93394689-E27D-4664-9471-67A0DA7893E2}" presName="FiveNodes_1" presStyleLbl="node1" presStyleIdx="0" presStyleCnt="5">
        <dgm:presLayoutVars>
          <dgm:bulletEnabled val="1"/>
        </dgm:presLayoutVars>
      </dgm:prSet>
      <dgm:spPr/>
    </dgm:pt>
    <dgm:pt modelId="{35C5F948-3099-4092-9328-F7EE849AA26D}" type="pres">
      <dgm:prSet presAssocID="{93394689-E27D-4664-9471-67A0DA7893E2}" presName="FiveNodes_2" presStyleLbl="node1" presStyleIdx="1" presStyleCnt="5">
        <dgm:presLayoutVars>
          <dgm:bulletEnabled val="1"/>
        </dgm:presLayoutVars>
      </dgm:prSet>
      <dgm:spPr/>
    </dgm:pt>
    <dgm:pt modelId="{F7432845-A428-44CD-A2AF-C096B429A166}" type="pres">
      <dgm:prSet presAssocID="{93394689-E27D-4664-9471-67A0DA7893E2}" presName="FiveNodes_3" presStyleLbl="node1" presStyleIdx="2" presStyleCnt="5">
        <dgm:presLayoutVars>
          <dgm:bulletEnabled val="1"/>
        </dgm:presLayoutVars>
      </dgm:prSet>
      <dgm:spPr/>
    </dgm:pt>
    <dgm:pt modelId="{5B5D9D2E-354E-4D8D-9E75-150369D13897}" type="pres">
      <dgm:prSet presAssocID="{93394689-E27D-4664-9471-67A0DA7893E2}" presName="FiveNodes_4" presStyleLbl="node1" presStyleIdx="3" presStyleCnt="5">
        <dgm:presLayoutVars>
          <dgm:bulletEnabled val="1"/>
        </dgm:presLayoutVars>
      </dgm:prSet>
      <dgm:spPr/>
    </dgm:pt>
    <dgm:pt modelId="{E0DA4D5F-F325-498E-A4B0-3DA5D88B843B}" type="pres">
      <dgm:prSet presAssocID="{93394689-E27D-4664-9471-67A0DA7893E2}" presName="FiveNodes_5" presStyleLbl="node1" presStyleIdx="4" presStyleCnt="5">
        <dgm:presLayoutVars>
          <dgm:bulletEnabled val="1"/>
        </dgm:presLayoutVars>
      </dgm:prSet>
      <dgm:spPr/>
    </dgm:pt>
    <dgm:pt modelId="{0DD088D5-E562-47FC-83A8-2FC91F002EA0}" type="pres">
      <dgm:prSet presAssocID="{93394689-E27D-4664-9471-67A0DA7893E2}" presName="FiveConn_1-2" presStyleLbl="fgAccFollowNode1" presStyleIdx="0" presStyleCnt="4">
        <dgm:presLayoutVars>
          <dgm:bulletEnabled val="1"/>
        </dgm:presLayoutVars>
      </dgm:prSet>
      <dgm:spPr/>
    </dgm:pt>
    <dgm:pt modelId="{343C65AA-0CCF-4991-9784-F13322E2D623}" type="pres">
      <dgm:prSet presAssocID="{93394689-E27D-4664-9471-67A0DA7893E2}" presName="FiveConn_2-3" presStyleLbl="fgAccFollowNode1" presStyleIdx="1" presStyleCnt="4">
        <dgm:presLayoutVars>
          <dgm:bulletEnabled val="1"/>
        </dgm:presLayoutVars>
      </dgm:prSet>
      <dgm:spPr/>
    </dgm:pt>
    <dgm:pt modelId="{3B1F280A-980C-47B9-90B8-5DF6A2FF56A6}" type="pres">
      <dgm:prSet presAssocID="{93394689-E27D-4664-9471-67A0DA7893E2}" presName="FiveConn_3-4" presStyleLbl="fgAccFollowNode1" presStyleIdx="2" presStyleCnt="4">
        <dgm:presLayoutVars>
          <dgm:bulletEnabled val="1"/>
        </dgm:presLayoutVars>
      </dgm:prSet>
      <dgm:spPr/>
    </dgm:pt>
    <dgm:pt modelId="{03BC3B2B-C30A-4B76-804A-48653836D768}" type="pres">
      <dgm:prSet presAssocID="{93394689-E27D-4664-9471-67A0DA7893E2}" presName="FiveConn_4-5" presStyleLbl="fgAccFollowNode1" presStyleIdx="3" presStyleCnt="4">
        <dgm:presLayoutVars>
          <dgm:bulletEnabled val="1"/>
        </dgm:presLayoutVars>
      </dgm:prSet>
      <dgm:spPr/>
    </dgm:pt>
    <dgm:pt modelId="{62986495-2413-496A-ADDF-A3D8B9626550}" type="pres">
      <dgm:prSet presAssocID="{93394689-E27D-4664-9471-67A0DA7893E2}" presName="FiveNodes_1_text" presStyleLbl="node1" presStyleIdx="4" presStyleCnt="5">
        <dgm:presLayoutVars>
          <dgm:bulletEnabled val="1"/>
        </dgm:presLayoutVars>
      </dgm:prSet>
      <dgm:spPr/>
    </dgm:pt>
    <dgm:pt modelId="{8878D8E2-69CC-4D3F-9141-3F9FB60EB77D}" type="pres">
      <dgm:prSet presAssocID="{93394689-E27D-4664-9471-67A0DA7893E2}" presName="FiveNodes_2_text" presStyleLbl="node1" presStyleIdx="4" presStyleCnt="5">
        <dgm:presLayoutVars>
          <dgm:bulletEnabled val="1"/>
        </dgm:presLayoutVars>
      </dgm:prSet>
      <dgm:spPr/>
    </dgm:pt>
    <dgm:pt modelId="{B2AFBFBD-715F-4791-BFEB-4E93B2644411}" type="pres">
      <dgm:prSet presAssocID="{93394689-E27D-4664-9471-67A0DA7893E2}" presName="FiveNodes_3_text" presStyleLbl="node1" presStyleIdx="4" presStyleCnt="5">
        <dgm:presLayoutVars>
          <dgm:bulletEnabled val="1"/>
        </dgm:presLayoutVars>
      </dgm:prSet>
      <dgm:spPr/>
    </dgm:pt>
    <dgm:pt modelId="{6DF655B9-D163-451C-B330-F1D97B601E8F}" type="pres">
      <dgm:prSet presAssocID="{93394689-E27D-4664-9471-67A0DA7893E2}" presName="FiveNodes_4_text" presStyleLbl="node1" presStyleIdx="4" presStyleCnt="5">
        <dgm:presLayoutVars>
          <dgm:bulletEnabled val="1"/>
        </dgm:presLayoutVars>
      </dgm:prSet>
      <dgm:spPr/>
    </dgm:pt>
    <dgm:pt modelId="{E2043919-E651-4ECD-8F16-79679CDE6EFC}" type="pres">
      <dgm:prSet presAssocID="{93394689-E27D-4664-9471-67A0DA7893E2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B127918-2599-482A-815C-F89843D6D550}" srcId="{93394689-E27D-4664-9471-67A0DA7893E2}" destId="{257CFDD2-54F9-4D5D-B5C9-CE0841E96CE2}" srcOrd="1" destOrd="0" parTransId="{43EF3C1A-67CE-44F1-95B4-855A31CF08B5}" sibTransId="{24320150-390D-45F5-88CE-A5C22FA9503C}"/>
    <dgm:cxn modelId="{CE231C1F-4ACC-498D-AABF-0DFEFB4BCC54}" type="presOf" srcId="{257CFDD2-54F9-4D5D-B5C9-CE0841E96CE2}" destId="{8878D8E2-69CC-4D3F-9141-3F9FB60EB77D}" srcOrd="1" destOrd="0" presId="urn:microsoft.com/office/officeart/2005/8/layout/vProcess5"/>
    <dgm:cxn modelId="{0DC6025C-D772-4D0F-8842-C9B75AB745D8}" type="presOf" srcId="{FF5531CD-E4EE-4526-9773-955A1C543F0A}" destId="{0DD088D5-E562-47FC-83A8-2FC91F002EA0}" srcOrd="0" destOrd="0" presId="urn:microsoft.com/office/officeart/2005/8/layout/vProcess5"/>
    <dgm:cxn modelId="{03A0D35C-2239-44DF-8A65-ABE3DD2E483B}" type="presOf" srcId="{24320150-390D-45F5-88CE-A5C22FA9503C}" destId="{343C65AA-0CCF-4991-9784-F13322E2D623}" srcOrd="0" destOrd="0" presId="urn:microsoft.com/office/officeart/2005/8/layout/vProcess5"/>
    <dgm:cxn modelId="{03C3D85F-039F-4A25-B8C7-0A4654DE217C}" type="presOf" srcId="{933F7815-69A2-4767-A124-A397B27F285A}" destId="{F7432845-A428-44CD-A2AF-C096B429A166}" srcOrd="0" destOrd="0" presId="urn:microsoft.com/office/officeart/2005/8/layout/vProcess5"/>
    <dgm:cxn modelId="{480F8A69-C280-4EF4-86FF-15FABC27A34C}" srcId="{93394689-E27D-4664-9471-67A0DA7893E2}" destId="{207F12D2-AE55-4DB1-B693-3C6FD4E36FA6}" srcOrd="0" destOrd="0" parTransId="{41559CEF-D37B-47AB-891C-9B0E4D0BBA8A}" sibTransId="{FF5531CD-E4EE-4526-9773-955A1C543F0A}"/>
    <dgm:cxn modelId="{9DFC0C73-F2DD-4B72-9463-A2864A0811F4}" type="presOf" srcId="{93394689-E27D-4664-9471-67A0DA7893E2}" destId="{8F9E1C89-E7E0-45ED-BFD9-6F8EE3D70915}" srcOrd="0" destOrd="0" presId="urn:microsoft.com/office/officeart/2005/8/layout/vProcess5"/>
    <dgm:cxn modelId="{9A1DA979-9910-470F-8B01-C038C5140161}" type="presOf" srcId="{68FFDD65-3F37-4BA6-B508-4BFDCDC38AEE}" destId="{3B1F280A-980C-47B9-90B8-5DF6A2FF56A6}" srcOrd="0" destOrd="0" presId="urn:microsoft.com/office/officeart/2005/8/layout/vProcess5"/>
    <dgm:cxn modelId="{339E9B7E-B41B-46AF-9B3F-CE5891E17474}" srcId="{93394689-E27D-4664-9471-67A0DA7893E2}" destId="{58C904EE-9535-47E4-B376-315C96F97306}" srcOrd="4" destOrd="0" parTransId="{122B3886-87DB-4A21-A6AE-31E49C664786}" sibTransId="{CF801922-B7FE-4741-915D-58ECB884503E}"/>
    <dgm:cxn modelId="{2CAF107F-5B58-4B63-A452-30561EFA6C27}" type="presOf" srcId="{58C904EE-9535-47E4-B376-315C96F97306}" destId="{E2043919-E651-4ECD-8F16-79679CDE6EFC}" srcOrd="1" destOrd="0" presId="urn:microsoft.com/office/officeart/2005/8/layout/vProcess5"/>
    <dgm:cxn modelId="{639BD983-1745-4319-88A1-0858EFF3E6EE}" srcId="{93394689-E27D-4664-9471-67A0DA7893E2}" destId="{933F7815-69A2-4767-A124-A397B27F285A}" srcOrd="2" destOrd="0" parTransId="{93E77B60-DE32-4E89-A350-34C3DB816E8D}" sibTransId="{68FFDD65-3F37-4BA6-B508-4BFDCDC38AEE}"/>
    <dgm:cxn modelId="{38307595-E55E-4271-A5A1-6AFBB75CB7D8}" srcId="{93394689-E27D-4664-9471-67A0DA7893E2}" destId="{379D6194-82D1-4C35-900A-A938C0B1D5CE}" srcOrd="3" destOrd="0" parTransId="{292728FA-570B-4F43-89AD-69C6D11BAC73}" sibTransId="{AD985599-E22A-48DD-87E7-101B248D643E}"/>
    <dgm:cxn modelId="{5AAA8A9F-DE6B-4DD7-9985-C9B3BA481042}" type="presOf" srcId="{257CFDD2-54F9-4D5D-B5C9-CE0841E96CE2}" destId="{35C5F948-3099-4092-9328-F7EE849AA26D}" srcOrd="0" destOrd="0" presId="urn:microsoft.com/office/officeart/2005/8/layout/vProcess5"/>
    <dgm:cxn modelId="{4DFC45BE-E491-4475-9F93-BA8030681C30}" type="presOf" srcId="{58C904EE-9535-47E4-B376-315C96F97306}" destId="{E0DA4D5F-F325-498E-A4B0-3DA5D88B843B}" srcOrd="0" destOrd="0" presId="urn:microsoft.com/office/officeart/2005/8/layout/vProcess5"/>
    <dgm:cxn modelId="{E4761ED3-0511-485E-9D7A-DF8985F32C86}" type="presOf" srcId="{379D6194-82D1-4C35-900A-A938C0B1D5CE}" destId="{6DF655B9-D163-451C-B330-F1D97B601E8F}" srcOrd="1" destOrd="0" presId="urn:microsoft.com/office/officeart/2005/8/layout/vProcess5"/>
    <dgm:cxn modelId="{56B24FDC-0F64-486B-96CD-036DEA815B34}" type="presOf" srcId="{AD985599-E22A-48DD-87E7-101B248D643E}" destId="{03BC3B2B-C30A-4B76-804A-48653836D768}" srcOrd="0" destOrd="0" presId="urn:microsoft.com/office/officeart/2005/8/layout/vProcess5"/>
    <dgm:cxn modelId="{086AAADC-1054-4919-BBFB-7CAFEBAB0C83}" type="presOf" srcId="{207F12D2-AE55-4DB1-B693-3C6FD4E36FA6}" destId="{855EE7F0-A378-45A6-A049-DDBE2447E729}" srcOrd="0" destOrd="0" presId="urn:microsoft.com/office/officeart/2005/8/layout/vProcess5"/>
    <dgm:cxn modelId="{6D0752E1-873F-449A-85BB-7637384FB4EE}" type="presOf" srcId="{933F7815-69A2-4767-A124-A397B27F285A}" destId="{B2AFBFBD-715F-4791-BFEB-4E93B2644411}" srcOrd="1" destOrd="0" presId="urn:microsoft.com/office/officeart/2005/8/layout/vProcess5"/>
    <dgm:cxn modelId="{D879E3E2-7208-44D5-A7AF-25FB5EC94D24}" type="presOf" srcId="{379D6194-82D1-4C35-900A-A938C0B1D5CE}" destId="{5B5D9D2E-354E-4D8D-9E75-150369D13897}" srcOrd="0" destOrd="0" presId="urn:microsoft.com/office/officeart/2005/8/layout/vProcess5"/>
    <dgm:cxn modelId="{93A4D6EC-555D-44D2-9808-45C87540A9F2}" type="presOf" srcId="{207F12D2-AE55-4DB1-B693-3C6FD4E36FA6}" destId="{62986495-2413-496A-ADDF-A3D8B9626550}" srcOrd="1" destOrd="0" presId="urn:microsoft.com/office/officeart/2005/8/layout/vProcess5"/>
    <dgm:cxn modelId="{1EAA58B1-A376-4F3C-8700-1CF152B793A1}" type="presParOf" srcId="{8F9E1C89-E7E0-45ED-BFD9-6F8EE3D70915}" destId="{083773C3-8199-4B38-A7C9-47E3FFB214D7}" srcOrd="0" destOrd="0" presId="urn:microsoft.com/office/officeart/2005/8/layout/vProcess5"/>
    <dgm:cxn modelId="{9EBA0241-952D-4412-9983-397D2A7E0A68}" type="presParOf" srcId="{8F9E1C89-E7E0-45ED-BFD9-6F8EE3D70915}" destId="{855EE7F0-A378-45A6-A049-DDBE2447E729}" srcOrd="1" destOrd="0" presId="urn:microsoft.com/office/officeart/2005/8/layout/vProcess5"/>
    <dgm:cxn modelId="{32234A00-2C08-4384-A23B-379BF625C80D}" type="presParOf" srcId="{8F9E1C89-E7E0-45ED-BFD9-6F8EE3D70915}" destId="{35C5F948-3099-4092-9328-F7EE849AA26D}" srcOrd="2" destOrd="0" presId="urn:microsoft.com/office/officeart/2005/8/layout/vProcess5"/>
    <dgm:cxn modelId="{F3AF39FA-CD33-4F05-B0E4-C9C0AEE387EB}" type="presParOf" srcId="{8F9E1C89-E7E0-45ED-BFD9-6F8EE3D70915}" destId="{F7432845-A428-44CD-A2AF-C096B429A166}" srcOrd="3" destOrd="0" presId="urn:microsoft.com/office/officeart/2005/8/layout/vProcess5"/>
    <dgm:cxn modelId="{4C33E669-BFA9-4DC1-8244-587F2A50B9EE}" type="presParOf" srcId="{8F9E1C89-E7E0-45ED-BFD9-6F8EE3D70915}" destId="{5B5D9D2E-354E-4D8D-9E75-150369D13897}" srcOrd="4" destOrd="0" presId="urn:microsoft.com/office/officeart/2005/8/layout/vProcess5"/>
    <dgm:cxn modelId="{C0A9C9AE-2E28-421C-9EB3-88CE14F44A66}" type="presParOf" srcId="{8F9E1C89-E7E0-45ED-BFD9-6F8EE3D70915}" destId="{E0DA4D5F-F325-498E-A4B0-3DA5D88B843B}" srcOrd="5" destOrd="0" presId="urn:microsoft.com/office/officeart/2005/8/layout/vProcess5"/>
    <dgm:cxn modelId="{C9151A73-0E2E-49CF-918C-8CA84A775CD0}" type="presParOf" srcId="{8F9E1C89-E7E0-45ED-BFD9-6F8EE3D70915}" destId="{0DD088D5-E562-47FC-83A8-2FC91F002EA0}" srcOrd="6" destOrd="0" presId="urn:microsoft.com/office/officeart/2005/8/layout/vProcess5"/>
    <dgm:cxn modelId="{D9110999-A2D0-46D4-9B66-25C0BC18BDC6}" type="presParOf" srcId="{8F9E1C89-E7E0-45ED-BFD9-6F8EE3D70915}" destId="{343C65AA-0CCF-4991-9784-F13322E2D623}" srcOrd="7" destOrd="0" presId="urn:microsoft.com/office/officeart/2005/8/layout/vProcess5"/>
    <dgm:cxn modelId="{243371F1-199D-4D65-8460-65BD27DDB74F}" type="presParOf" srcId="{8F9E1C89-E7E0-45ED-BFD9-6F8EE3D70915}" destId="{3B1F280A-980C-47B9-90B8-5DF6A2FF56A6}" srcOrd="8" destOrd="0" presId="urn:microsoft.com/office/officeart/2005/8/layout/vProcess5"/>
    <dgm:cxn modelId="{28350E9B-13A8-4ADE-9642-F0C46AF1760B}" type="presParOf" srcId="{8F9E1C89-E7E0-45ED-BFD9-6F8EE3D70915}" destId="{03BC3B2B-C30A-4B76-804A-48653836D768}" srcOrd="9" destOrd="0" presId="urn:microsoft.com/office/officeart/2005/8/layout/vProcess5"/>
    <dgm:cxn modelId="{DD7812D0-8A0B-473D-B8BF-E987165D0979}" type="presParOf" srcId="{8F9E1C89-E7E0-45ED-BFD9-6F8EE3D70915}" destId="{62986495-2413-496A-ADDF-A3D8B9626550}" srcOrd="10" destOrd="0" presId="urn:microsoft.com/office/officeart/2005/8/layout/vProcess5"/>
    <dgm:cxn modelId="{8CD00574-6A36-46B3-B03A-5164B25C0950}" type="presParOf" srcId="{8F9E1C89-E7E0-45ED-BFD9-6F8EE3D70915}" destId="{8878D8E2-69CC-4D3F-9141-3F9FB60EB77D}" srcOrd="11" destOrd="0" presId="urn:microsoft.com/office/officeart/2005/8/layout/vProcess5"/>
    <dgm:cxn modelId="{6FE3CBA1-D50B-42F5-AB2E-8D1B2D81A6EC}" type="presParOf" srcId="{8F9E1C89-E7E0-45ED-BFD9-6F8EE3D70915}" destId="{B2AFBFBD-715F-4791-BFEB-4E93B2644411}" srcOrd="12" destOrd="0" presId="urn:microsoft.com/office/officeart/2005/8/layout/vProcess5"/>
    <dgm:cxn modelId="{F8DDE192-DC45-426A-8449-291FEF1EFA8F}" type="presParOf" srcId="{8F9E1C89-E7E0-45ED-BFD9-6F8EE3D70915}" destId="{6DF655B9-D163-451C-B330-F1D97B601E8F}" srcOrd="13" destOrd="0" presId="urn:microsoft.com/office/officeart/2005/8/layout/vProcess5"/>
    <dgm:cxn modelId="{A7C13851-7D99-4619-8806-9779F8F8B2F8}" type="presParOf" srcId="{8F9E1C89-E7E0-45ED-BFD9-6F8EE3D70915}" destId="{E2043919-E651-4ECD-8F16-79679CDE6EF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3CDE1BB-7E44-4939-B850-C3E40D8F598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C907317-0304-4592-917B-BA88ED0DC352}">
      <dgm:prSet custT="1"/>
      <dgm:spPr/>
      <dgm:t>
        <a:bodyPr/>
        <a:lstStyle/>
        <a:p>
          <a:r>
            <a:rPr lang="en-US" sz="2800" dirty="0"/>
            <a:t>• 5 </a:t>
          </a:r>
          <a:r>
            <a:rPr lang="en-US" sz="2800" dirty="0" err="1"/>
            <a:t>rollen</a:t>
          </a:r>
          <a:r>
            <a:rPr lang="en-US" sz="2800" dirty="0"/>
            <a:t> in het </a:t>
          </a:r>
          <a:r>
            <a:rPr lang="en-US" sz="2800" dirty="0" err="1"/>
            <a:t>gesprek</a:t>
          </a:r>
          <a:endParaRPr lang="en-US" sz="2800" dirty="0"/>
        </a:p>
      </dgm:t>
    </dgm:pt>
    <dgm:pt modelId="{5E5A4426-090A-4D2D-8381-8E34CF281E5B}" type="parTrans" cxnId="{C6711010-052D-43DF-8569-7C6DCA9F8FA6}">
      <dgm:prSet/>
      <dgm:spPr/>
      <dgm:t>
        <a:bodyPr/>
        <a:lstStyle/>
        <a:p>
          <a:endParaRPr lang="en-US" sz="2800"/>
        </a:p>
      </dgm:t>
    </dgm:pt>
    <dgm:pt modelId="{5C88611B-3B3F-4D84-9824-44982D3FB836}" type="sibTrans" cxnId="{C6711010-052D-43DF-8569-7C6DCA9F8FA6}">
      <dgm:prSet/>
      <dgm:spPr/>
      <dgm:t>
        <a:bodyPr/>
        <a:lstStyle/>
        <a:p>
          <a:endParaRPr lang="en-US" sz="2800"/>
        </a:p>
      </dgm:t>
    </dgm:pt>
    <dgm:pt modelId="{405AAAAE-A290-47B3-B75D-5E8595D1159F}">
      <dgm:prSet custT="1"/>
      <dgm:spPr/>
      <dgm:t>
        <a:bodyPr/>
        <a:lstStyle/>
        <a:p>
          <a:r>
            <a:rPr lang="en-US" sz="2800" dirty="0"/>
            <a:t>• Moderator = 6e </a:t>
          </a:r>
          <a:r>
            <a:rPr lang="en-US" sz="2800" dirty="0" err="1"/>
            <a:t>rol</a:t>
          </a:r>
          <a:r>
            <a:rPr lang="en-US" sz="2800" dirty="0"/>
            <a:t>  </a:t>
          </a:r>
          <a:r>
            <a:rPr lang="en-US" sz="2800" dirty="0" err="1"/>
            <a:t>oefenen</a:t>
          </a:r>
          <a:endParaRPr lang="en-US" sz="2800" dirty="0"/>
        </a:p>
      </dgm:t>
    </dgm:pt>
    <dgm:pt modelId="{6EF4C6A6-08D7-44B5-9FDA-6F42F04898DC}" type="parTrans" cxnId="{8D19DE62-4101-4E4B-BD80-6445CD59B6B6}">
      <dgm:prSet/>
      <dgm:spPr/>
      <dgm:t>
        <a:bodyPr/>
        <a:lstStyle/>
        <a:p>
          <a:endParaRPr lang="en-US" sz="2800"/>
        </a:p>
      </dgm:t>
    </dgm:pt>
    <dgm:pt modelId="{AA7763D0-7CB5-468A-ADB2-1228AF16BE89}" type="sibTrans" cxnId="{8D19DE62-4101-4E4B-BD80-6445CD59B6B6}">
      <dgm:prSet/>
      <dgm:spPr/>
      <dgm:t>
        <a:bodyPr/>
        <a:lstStyle/>
        <a:p>
          <a:endParaRPr lang="en-US" sz="2800"/>
        </a:p>
      </dgm:t>
    </dgm:pt>
    <dgm:pt modelId="{6B1D2216-5BE6-4DE6-84D0-AD6C3CFDE2FA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dirty="0" err="1"/>
            <a:t>Observaties</a:t>
          </a:r>
          <a:r>
            <a:rPr lang="en-US" sz="2800" dirty="0"/>
            <a:t> </a:t>
          </a:r>
          <a:r>
            <a:rPr lang="en-US" sz="2800" dirty="0" err="1"/>
            <a:t>bespreken</a:t>
          </a:r>
          <a:endParaRPr lang="en-US" sz="2800" dirty="0"/>
        </a:p>
      </dgm:t>
    </dgm:pt>
    <dgm:pt modelId="{263DAE7B-18D7-4148-AB6E-75134C7EE2DC}" type="parTrans" cxnId="{8FBD8A12-7762-4136-B584-95804E3ED343}">
      <dgm:prSet/>
      <dgm:spPr/>
      <dgm:t>
        <a:bodyPr/>
        <a:lstStyle/>
        <a:p>
          <a:endParaRPr lang="en-US" sz="2800"/>
        </a:p>
      </dgm:t>
    </dgm:pt>
    <dgm:pt modelId="{2E5B98F5-4F05-49B3-AAB1-92CDA837B9EE}" type="sibTrans" cxnId="{8FBD8A12-7762-4136-B584-95804E3ED343}">
      <dgm:prSet/>
      <dgm:spPr/>
      <dgm:t>
        <a:bodyPr/>
        <a:lstStyle/>
        <a:p>
          <a:endParaRPr lang="en-US" sz="2800"/>
        </a:p>
      </dgm:t>
    </dgm:pt>
    <dgm:pt modelId="{D4663978-27FB-4DAC-9385-43C3824C97AD}" type="pres">
      <dgm:prSet presAssocID="{C3CDE1BB-7E44-4939-B850-C3E40D8F5986}" presName="linear" presStyleCnt="0">
        <dgm:presLayoutVars>
          <dgm:animLvl val="lvl"/>
          <dgm:resizeHandles val="exact"/>
        </dgm:presLayoutVars>
      </dgm:prSet>
      <dgm:spPr/>
    </dgm:pt>
    <dgm:pt modelId="{80DC4CB6-261B-46EC-B091-C97094AE32A5}" type="pres">
      <dgm:prSet presAssocID="{DC907317-0304-4592-917B-BA88ED0DC35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939E7A2-7A1D-4F83-A0DF-1D44934F8315}" type="pres">
      <dgm:prSet presAssocID="{5C88611B-3B3F-4D84-9824-44982D3FB836}" presName="spacer" presStyleCnt="0"/>
      <dgm:spPr/>
    </dgm:pt>
    <dgm:pt modelId="{8629696B-16CB-4180-A3AD-D52B2AF39099}" type="pres">
      <dgm:prSet presAssocID="{405AAAAE-A290-47B3-B75D-5E8595D1159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B8C3862-713B-44A8-BDEC-20F17E0E655D}" type="pres">
      <dgm:prSet presAssocID="{AA7763D0-7CB5-468A-ADB2-1228AF16BE89}" presName="spacer" presStyleCnt="0"/>
      <dgm:spPr/>
    </dgm:pt>
    <dgm:pt modelId="{0565260F-3151-4061-9F2D-9DF62650422A}" type="pres">
      <dgm:prSet presAssocID="{6B1D2216-5BE6-4DE6-84D0-AD6C3CFDE2F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6711010-052D-43DF-8569-7C6DCA9F8FA6}" srcId="{C3CDE1BB-7E44-4939-B850-C3E40D8F5986}" destId="{DC907317-0304-4592-917B-BA88ED0DC352}" srcOrd="0" destOrd="0" parTransId="{5E5A4426-090A-4D2D-8381-8E34CF281E5B}" sibTransId="{5C88611B-3B3F-4D84-9824-44982D3FB836}"/>
    <dgm:cxn modelId="{8FBD8A12-7762-4136-B584-95804E3ED343}" srcId="{C3CDE1BB-7E44-4939-B850-C3E40D8F5986}" destId="{6B1D2216-5BE6-4DE6-84D0-AD6C3CFDE2FA}" srcOrd="2" destOrd="0" parTransId="{263DAE7B-18D7-4148-AB6E-75134C7EE2DC}" sibTransId="{2E5B98F5-4F05-49B3-AAB1-92CDA837B9EE}"/>
    <dgm:cxn modelId="{F1169161-E711-4961-AA60-5E7F30A92299}" type="presOf" srcId="{405AAAAE-A290-47B3-B75D-5E8595D1159F}" destId="{8629696B-16CB-4180-A3AD-D52B2AF39099}" srcOrd="0" destOrd="0" presId="urn:microsoft.com/office/officeart/2005/8/layout/vList2"/>
    <dgm:cxn modelId="{8D19DE62-4101-4E4B-BD80-6445CD59B6B6}" srcId="{C3CDE1BB-7E44-4939-B850-C3E40D8F5986}" destId="{405AAAAE-A290-47B3-B75D-5E8595D1159F}" srcOrd="1" destOrd="0" parTransId="{6EF4C6A6-08D7-44B5-9FDA-6F42F04898DC}" sibTransId="{AA7763D0-7CB5-468A-ADB2-1228AF16BE89}"/>
    <dgm:cxn modelId="{FE77C145-ACFA-46B9-949D-620B8EB86D0D}" type="presOf" srcId="{C3CDE1BB-7E44-4939-B850-C3E40D8F5986}" destId="{D4663978-27FB-4DAC-9385-43C3824C97AD}" srcOrd="0" destOrd="0" presId="urn:microsoft.com/office/officeart/2005/8/layout/vList2"/>
    <dgm:cxn modelId="{6ADB1C90-ED0E-4F9E-971D-18B8DE5C1E87}" type="presOf" srcId="{6B1D2216-5BE6-4DE6-84D0-AD6C3CFDE2FA}" destId="{0565260F-3151-4061-9F2D-9DF62650422A}" srcOrd="0" destOrd="0" presId="urn:microsoft.com/office/officeart/2005/8/layout/vList2"/>
    <dgm:cxn modelId="{BC7D66F4-F06D-4862-8237-01E821EC03A1}" type="presOf" srcId="{DC907317-0304-4592-917B-BA88ED0DC352}" destId="{80DC4CB6-261B-46EC-B091-C97094AE32A5}" srcOrd="0" destOrd="0" presId="urn:microsoft.com/office/officeart/2005/8/layout/vList2"/>
    <dgm:cxn modelId="{BCEA2AE5-1A0B-41AB-AAB3-41F9EEC70C7A}" type="presParOf" srcId="{D4663978-27FB-4DAC-9385-43C3824C97AD}" destId="{80DC4CB6-261B-46EC-B091-C97094AE32A5}" srcOrd="0" destOrd="0" presId="urn:microsoft.com/office/officeart/2005/8/layout/vList2"/>
    <dgm:cxn modelId="{CC999E54-F4C7-40CA-BA9A-6D482A80E897}" type="presParOf" srcId="{D4663978-27FB-4DAC-9385-43C3824C97AD}" destId="{4939E7A2-7A1D-4F83-A0DF-1D44934F8315}" srcOrd="1" destOrd="0" presId="urn:microsoft.com/office/officeart/2005/8/layout/vList2"/>
    <dgm:cxn modelId="{32CD036D-399D-4B91-8C3E-F054D54B6953}" type="presParOf" srcId="{D4663978-27FB-4DAC-9385-43C3824C97AD}" destId="{8629696B-16CB-4180-A3AD-D52B2AF39099}" srcOrd="2" destOrd="0" presId="urn:microsoft.com/office/officeart/2005/8/layout/vList2"/>
    <dgm:cxn modelId="{916D7EC2-B583-434E-837E-9B38FBD44AEF}" type="presParOf" srcId="{D4663978-27FB-4DAC-9385-43C3824C97AD}" destId="{EB8C3862-713B-44A8-BDEC-20F17E0E655D}" srcOrd="3" destOrd="0" presId="urn:microsoft.com/office/officeart/2005/8/layout/vList2"/>
    <dgm:cxn modelId="{DA6DAE2C-3BAC-4222-AA95-3344009A0CF3}" type="presParOf" srcId="{D4663978-27FB-4DAC-9385-43C3824C97AD}" destId="{0565260F-3151-4061-9F2D-9DF62650422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E42A8B3-4D23-4364-817A-C58B021203AC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B983FC7-F667-438D-B634-38EBCD6BA81C}">
      <dgm:prSet custT="1"/>
      <dgm:spPr/>
      <dgm:t>
        <a:bodyPr/>
        <a:lstStyle/>
        <a:p>
          <a:r>
            <a:rPr lang="en-US" sz="2800"/>
            <a:t>• Taalgebruik</a:t>
          </a:r>
        </a:p>
      </dgm:t>
    </dgm:pt>
    <dgm:pt modelId="{C50AB985-764B-4B9A-B2E8-9A500D840FFD}" type="parTrans" cxnId="{BF5F8395-FC25-4A3C-B587-E046821AFB0C}">
      <dgm:prSet/>
      <dgm:spPr/>
      <dgm:t>
        <a:bodyPr/>
        <a:lstStyle/>
        <a:p>
          <a:endParaRPr lang="en-US" sz="2800"/>
        </a:p>
      </dgm:t>
    </dgm:pt>
    <dgm:pt modelId="{BE5C5D92-3322-4457-95AF-5063530483AB}" type="sibTrans" cxnId="{BF5F8395-FC25-4A3C-B587-E046821AFB0C}">
      <dgm:prSet/>
      <dgm:spPr/>
      <dgm:t>
        <a:bodyPr/>
        <a:lstStyle/>
        <a:p>
          <a:endParaRPr lang="en-US" sz="2800"/>
        </a:p>
      </dgm:t>
    </dgm:pt>
    <dgm:pt modelId="{5DFD7CE1-C6F8-4D35-8FB0-5399DB304EFD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dirty="0" err="1"/>
            <a:t>Emotionele</a:t>
          </a:r>
          <a:r>
            <a:rPr lang="en-US" sz="2800" dirty="0"/>
            <a:t> triggers</a:t>
          </a:r>
        </a:p>
      </dgm:t>
    </dgm:pt>
    <dgm:pt modelId="{C9D0F427-E02A-4E97-8271-E8A0851CA6A2}" type="parTrans" cxnId="{8C4DE14D-614C-436B-94E8-B16A53ACF31C}">
      <dgm:prSet/>
      <dgm:spPr/>
      <dgm:t>
        <a:bodyPr/>
        <a:lstStyle/>
        <a:p>
          <a:endParaRPr lang="en-US" sz="2800"/>
        </a:p>
      </dgm:t>
    </dgm:pt>
    <dgm:pt modelId="{EE5FFA5D-7AB0-4EDE-8136-92B1EF586209}" type="sibTrans" cxnId="{8C4DE14D-614C-436B-94E8-B16A53ACF31C}">
      <dgm:prSet/>
      <dgm:spPr/>
      <dgm:t>
        <a:bodyPr/>
        <a:lstStyle/>
        <a:p>
          <a:endParaRPr lang="en-US" sz="2800"/>
        </a:p>
      </dgm:t>
    </dgm:pt>
    <dgm:pt modelId="{F68D735D-2FED-488A-A049-B8A8D7519FDE}">
      <dgm:prSet custT="1"/>
      <dgm:spPr/>
      <dgm:t>
        <a:bodyPr/>
        <a:lstStyle/>
        <a:p>
          <a:r>
            <a:rPr lang="en-US" sz="2800" dirty="0"/>
            <a:t>• </a:t>
          </a:r>
          <a:r>
            <a:rPr lang="en-US" sz="2800" dirty="0" err="1"/>
            <a:t>Leiderschap</a:t>
          </a:r>
          <a:r>
            <a:rPr lang="en-US" sz="2800" dirty="0"/>
            <a:t> </a:t>
          </a:r>
          <a:r>
            <a:rPr lang="en-US" sz="2800" dirty="0" err="1"/>
            <a:t>vanuit</a:t>
          </a:r>
          <a:r>
            <a:rPr lang="en-US" sz="2800" dirty="0"/>
            <a:t> het midden</a:t>
          </a:r>
        </a:p>
      </dgm:t>
    </dgm:pt>
    <dgm:pt modelId="{B00EB4D6-3DF3-4B79-BF16-47F6C3B7EEFA}" type="parTrans" cxnId="{8F0F908E-456A-45C3-9B82-343094B36B28}">
      <dgm:prSet/>
      <dgm:spPr/>
      <dgm:t>
        <a:bodyPr/>
        <a:lstStyle/>
        <a:p>
          <a:endParaRPr lang="en-US" sz="2800"/>
        </a:p>
      </dgm:t>
    </dgm:pt>
    <dgm:pt modelId="{639B4445-70FC-48C6-A401-EF29B8274FE9}" type="sibTrans" cxnId="{8F0F908E-456A-45C3-9B82-343094B36B28}">
      <dgm:prSet/>
      <dgm:spPr/>
      <dgm:t>
        <a:bodyPr/>
        <a:lstStyle/>
        <a:p>
          <a:endParaRPr lang="en-US" sz="2800"/>
        </a:p>
      </dgm:t>
    </dgm:pt>
    <dgm:pt modelId="{BEEB3850-80DD-4660-AE27-E40F6B621D2E}" type="pres">
      <dgm:prSet presAssocID="{5E42A8B3-4D23-4364-817A-C58B021203AC}" presName="vert0" presStyleCnt="0">
        <dgm:presLayoutVars>
          <dgm:dir/>
          <dgm:animOne val="branch"/>
          <dgm:animLvl val="lvl"/>
        </dgm:presLayoutVars>
      </dgm:prSet>
      <dgm:spPr/>
    </dgm:pt>
    <dgm:pt modelId="{F6B39657-2FDC-4A3F-BF20-85F78054C291}" type="pres">
      <dgm:prSet presAssocID="{3B983FC7-F667-438D-B634-38EBCD6BA81C}" presName="thickLine" presStyleLbl="alignNode1" presStyleIdx="0" presStyleCnt="3"/>
      <dgm:spPr/>
    </dgm:pt>
    <dgm:pt modelId="{91E96880-F1CA-47FF-9FB3-0991098C2DCB}" type="pres">
      <dgm:prSet presAssocID="{3B983FC7-F667-438D-B634-38EBCD6BA81C}" presName="horz1" presStyleCnt="0"/>
      <dgm:spPr/>
    </dgm:pt>
    <dgm:pt modelId="{7EEA0B8D-C0D9-459F-817F-8B6DEA398DA1}" type="pres">
      <dgm:prSet presAssocID="{3B983FC7-F667-438D-B634-38EBCD6BA81C}" presName="tx1" presStyleLbl="revTx" presStyleIdx="0" presStyleCnt="3"/>
      <dgm:spPr/>
    </dgm:pt>
    <dgm:pt modelId="{C4898525-343F-4949-A752-A44306A74632}" type="pres">
      <dgm:prSet presAssocID="{3B983FC7-F667-438D-B634-38EBCD6BA81C}" presName="vert1" presStyleCnt="0"/>
      <dgm:spPr/>
    </dgm:pt>
    <dgm:pt modelId="{E9EDCD58-C14C-457C-A81E-11335BB369D0}" type="pres">
      <dgm:prSet presAssocID="{5DFD7CE1-C6F8-4D35-8FB0-5399DB304EFD}" presName="thickLine" presStyleLbl="alignNode1" presStyleIdx="1" presStyleCnt="3"/>
      <dgm:spPr/>
    </dgm:pt>
    <dgm:pt modelId="{1BC8D703-CA44-4DB0-B9F6-1911FAE36DEE}" type="pres">
      <dgm:prSet presAssocID="{5DFD7CE1-C6F8-4D35-8FB0-5399DB304EFD}" presName="horz1" presStyleCnt="0"/>
      <dgm:spPr/>
    </dgm:pt>
    <dgm:pt modelId="{86CFC843-A01C-4B40-A3DF-45966CBBEF72}" type="pres">
      <dgm:prSet presAssocID="{5DFD7CE1-C6F8-4D35-8FB0-5399DB304EFD}" presName="tx1" presStyleLbl="revTx" presStyleIdx="1" presStyleCnt="3"/>
      <dgm:spPr/>
    </dgm:pt>
    <dgm:pt modelId="{78ADE23C-D05C-4557-A755-7B92650C7694}" type="pres">
      <dgm:prSet presAssocID="{5DFD7CE1-C6F8-4D35-8FB0-5399DB304EFD}" presName="vert1" presStyleCnt="0"/>
      <dgm:spPr/>
    </dgm:pt>
    <dgm:pt modelId="{79B0288A-D983-4CF3-8D02-222C477E739A}" type="pres">
      <dgm:prSet presAssocID="{F68D735D-2FED-488A-A049-B8A8D7519FDE}" presName="thickLine" presStyleLbl="alignNode1" presStyleIdx="2" presStyleCnt="3"/>
      <dgm:spPr/>
    </dgm:pt>
    <dgm:pt modelId="{911E9F70-696D-4057-9B4D-5E88F461F2BB}" type="pres">
      <dgm:prSet presAssocID="{F68D735D-2FED-488A-A049-B8A8D7519FDE}" presName="horz1" presStyleCnt="0"/>
      <dgm:spPr/>
    </dgm:pt>
    <dgm:pt modelId="{CE792767-BB28-4A2F-B8A7-56B88E2BAA05}" type="pres">
      <dgm:prSet presAssocID="{F68D735D-2FED-488A-A049-B8A8D7519FDE}" presName="tx1" presStyleLbl="revTx" presStyleIdx="2" presStyleCnt="3"/>
      <dgm:spPr/>
    </dgm:pt>
    <dgm:pt modelId="{2897AA56-13D7-475F-8496-1CDF02F79B68}" type="pres">
      <dgm:prSet presAssocID="{F68D735D-2FED-488A-A049-B8A8D7519FDE}" presName="vert1" presStyleCnt="0"/>
      <dgm:spPr/>
    </dgm:pt>
  </dgm:ptLst>
  <dgm:cxnLst>
    <dgm:cxn modelId="{04C85206-163D-4148-976D-A32B0ADFDBB8}" type="presOf" srcId="{5DFD7CE1-C6F8-4D35-8FB0-5399DB304EFD}" destId="{86CFC843-A01C-4B40-A3DF-45966CBBEF72}" srcOrd="0" destOrd="0" presId="urn:microsoft.com/office/officeart/2008/layout/LinedList"/>
    <dgm:cxn modelId="{A82E982B-D9C3-49A2-9CD0-2C8677E6BEF4}" type="presOf" srcId="{F68D735D-2FED-488A-A049-B8A8D7519FDE}" destId="{CE792767-BB28-4A2F-B8A7-56B88E2BAA05}" srcOrd="0" destOrd="0" presId="urn:microsoft.com/office/officeart/2008/layout/LinedList"/>
    <dgm:cxn modelId="{8C4DE14D-614C-436B-94E8-B16A53ACF31C}" srcId="{5E42A8B3-4D23-4364-817A-C58B021203AC}" destId="{5DFD7CE1-C6F8-4D35-8FB0-5399DB304EFD}" srcOrd="1" destOrd="0" parTransId="{C9D0F427-E02A-4E97-8271-E8A0851CA6A2}" sibTransId="{EE5FFA5D-7AB0-4EDE-8136-92B1EF586209}"/>
    <dgm:cxn modelId="{ABAB6180-74D8-448D-B36C-C4C9D6020538}" type="presOf" srcId="{5E42A8B3-4D23-4364-817A-C58B021203AC}" destId="{BEEB3850-80DD-4660-AE27-E40F6B621D2E}" srcOrd="0" destOrd="0" presId="urn:microsoft.com/office/officeart/2008/layout/LinedList"/>
    <dgm:cxn modelId="{8F0F908E-456A-45C3-9B82-343094B36B28}" srcId="{5E42A8B3-4D23-4364-817A-C58B021203AC}" destId="{F68D735D-2FED-488A-A049-B8A8D7519FDE}" srcOrd="2" destOrd="0" parTransId="{B00EB4D6-3DF3-4B79-BF16-47F6C3B7EEFA}" sibTransId="{639B4445-70FC-48C6-A401-EF29B8274FE9}"/>
    <dgm:cxn modelId="{BF5F8395-FC25-4A3C-B587-E046821AFB0C}" srcId="{5E42A8B3-4D23-4364-817A-C58B021203AC}" destId="{3B983FC7-F667-438D-B634-38EBCD6BA81C}" srcOrd="0" destOrd="0" parTransId="{C50AB985-764B-4B9A-B2E8-9A500D840FFD}" sibTransId="{BE5C5D92-3322-4457-95AF-5063530483AB}"/>
    <dgm:cxn modelId="{4D5F68F9-A6F3-4AA8-9802-8136F6FB543E}" type="presOf" srcId="{3B983FC7-F667-438D-B634-38EBCD6BA81C}" destId="{7EEA0B8D-C0D9-459F-817F-8B6DEA398DA1}" srcOrd="0" destOrd="0" presId="urn:microsoft.com/office/officeart/2008/layout/LinedList"/>
    <dgm:cxn modelId="{8C77D540-C938-4A10-B513-28BB8C14075F}" type="presParOf" srcId="{BEEB3850-80DD-4660-AE27-E40F6B621D2E}" destId="{F6B39657-2FDC-4A3F-BF20-85F78054C291}" srcOrd="0" destOrd="0" presId="urn:microsoft.com/office/officeart/2008/layout/LinedList"/>
    <dgm:cxn modelId="{A68A5584-6B35-4DF3-AE2E-7086F97358A0}" type="presParOf" srcId="{BEEB3850-80DD-4660-AE27-E40F6B621D2E}" destId="{91E96880-F1CA-47FF-9FB3-0991098C2DCB}" srcOrd="1" destOrd="0" presId="urn:microsoft.com/office/officeart/2008/layout/LinedList"/>
    <dgm:cxn modelId="{EBF6BDED-87B7-4F6F-B828-F22624BD704B}" type="presParOf" srcId="{91E96880-F1CA-47FF-9FB3-0991098C2DCB}" destId="{7EEA0B8D-C0D9-459F-817F-8B6DEA398DA1}" srcOrd="0" destOrd="0" presId="urn:microsoft.com/office/officeart/2008/layout/LinedList"/>
    <dgm:cxn modelId="{38C0C406-926F-4BBC-9A24-BAE4B894F43A}" type="presParOf" srcId="{91E96880-F1CA-47FF-9FB3-0991098C2DCB}" destId="{C4898525-343F-4949-A752-A44306A74632}" srcOrd="1" destOrd="0" presId="urn:microsoft.com/office/officeart/2008/layout/LinedList"/>
    <dgm:cxn modelId="{D9F63DA7-5D6D-41A6-9137-0A57AAA4E879}" type="presParOf" srcId="{BEEB3850-80DD-4660-AE27-E40F6B621D2E}" destId="{E9EDCD58-C14C-457C-A81E-11335BB369D0}" srcOrd="2" destOrd="0" presId="urn:microsoft.com/office/officeart/2008/layout/LinedList"/>
    <dgm:cxn modelId="{4D2BB47C-691F-4AAA-920C-BED21E6B133F}" type="presParOf" srcId="{BEEB3850-80DD-4660-AE27-E40F6B621D2E}" destId="{1BC8D703-CA44-4DB0-B9F6-1911FAE36DEE}" srcOrd="3" destOrd="0" presId="urn:microsoft.com/office/officeart/2008/layout/LinedList"/>
    <dgm:cxn modelId="{491AC39E-3647-4E95-9F52-7C6BDAF9BF7F}" type="presParOf" srcId="{1BC8D703-CA44-4DB0-B9F6-1911FAE36DEE}" destId="{86CFC843-A01C-4B40-A3DF-45966CBBEF72}" srcOrd="0" destOrd="0" presId="urn:microsoft.com/office/officeart/2008/layout/LinedList"/>
    <dgm:cxn modelId="{9E231278-0C70-489A-B63F-A10A63C20E8D}" type="presParOf" srcId="{1BC8D703-CA44-4DB0-B9F6-1911FAE36DEE}" destId="{78ADE23C-D05C-4557-A755-7B92650C7694}" srcOrd="1" destOrd="0" presId="urn:microsoft.com/office/officeart/2008/layout/LinedList"/>
    <dgm:cxn modelId="{4AA398C2-9A7F-43CF-92EC-844715815C70}" type="presParOf" srcId="{BEEB3850-80DD-4660-AE27-E40F6B621D2E}" destId="{79B0288A-D983-4CF3-8D02-222C477E739A}" srcOrd="4" destOrd="0" presId="urn:microsoft.com/office/officeart/2008/layout/LinedList"/>
    <dgm:cxn modelId="{CB3D3F84-C243-485D-8088-C82D3A25AAC8}" type="presParOf" srcId="{BEEB3850-80DD-4660-AE27-E40F6B621D2E}" destId="{911E9F70-696D-4057-9B4D-5E88F461F2BB}" srcOrd="5" destOrd="0" presId="urn:microsoft.com/office/officeart/2008/layout/LinedList"/>
    <dgm:cxn modelId="{3B916C44-01F5-4517-BE25-10068C7A28D0}" type="presParOf" srcId="{911E9F70-696D-4057-9B4D-5E88F461F2BB}" destId="{CE792767-BB28-4A2F-B8A7-56B88E2BAA05}" srcOrd="0" destOrd="0" presId="urn:microsoft.com/office/officeart/2008/layout/LinedList"/>
    <dgm:cxn modelId="{6820BCD3-6A47-4D44-BA04-01CBD2091BEC}" type="presParOf" srcId="{911E9F70-696D-4057-9B4D-5E88F461F2BB}" destId="{2897AA56-13D7-475F-8496-1CDF02F79B6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CE708-941F-4FFC-BB3C-9E82512590CE}">
      <dsp:nvSpPr>
        <dsp:cNvPr id="0" name=""/>
        <dsp:cNvSpPr/>
      </dsp:nvSpPr>
      <dsp:spPr>
        <a:xfrm>
          <a:off x="962" y="1299582"/>
          <a:ext cx="3504344" cy="17521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 dirty="0"/>
            <a:t>Ina ter Avest</a:t>
          </a:r>
          <a:endParaRPr lang="en-US" sz="2900" kern="1200" dirty="0"/>
        </a:p>
      </dsp:txBody>
      <dsp:txXfrm>
        <a:off x="52281" y="1350901"/>
        <a:ext cx="3401706" cy="1649534"/>
      </dsp:txXfrm>
    </dsp:sp>
    <dsp:sp modelId="{3DF70664-6659-4A68-A3E9-E5C3EAB9213C}">
      <dsp:nvSpPr>
        <dsp:cNvPr id="0" name=""/>
        <dsp:cNvSpPr/>
      </dsp:nvSpPr>
      <dsp:spPr>
        <a:xfrm>
          <a:off x="4381393" y="1299582"/>
          <a:ext cx="3504344" cy="17521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 dirty="0"/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Ibrahim Kurt  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 dirty="0"/>
        </a:p>
      </dsp:txBody>
      <dsp:txXfrm>
        <a:off x="4432712" y="1350901"/>
        <a:ext cx="3401706" cy="16495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751C2A-19D9-40C1-91D6-CC8E92CACBC0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8F977A-570C-4CE4-A9DB-D3F2B3C2E1F5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80E35-9619-40B3-944C-B4979A497847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• Ontwerp 90-minuten sessie</a:t>
          </a:r>
        </a:p>
      </dsp:txBody>
      <dsp:txXfrm>
        <a:off x="46529" y="2703902"/>
        <a:ext cx="2418750" cy="720000"/>
      </dsp:txXfrm>
    </dsp:sp>
    <dsp:sp modelId="{D027BAF5-8AC9-4A87-9F2E-7D8E0640977F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9AB73-3545-4CE5-B3A9-860DF6952849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50F10-3C34-4790-917D-FDD4BEB520F2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• Structuur en werkvormen</a:t>
          </a:r>
        </a:p>
      </dsp:txBody>
      <dsp:txXfrm>
        <a:off x="2888560" y="2703902"/>
        <a:ext cx="2418750" cy="720000"/>
      </dsp:txXfrm>
    </dsp:sp>
    <dsp:sp modelId="{5335D104-C1A2-491C-B0FD-6B5FA9095C2A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79BEDB-ADF2-4746-9CAE-63206C0D970A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1CE0F-C303-44EE-8900-FC68FF6ABDF6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 dirty="0"/>
            <a:t>• Rol van moderator</a:t>
          </a:r>
        </a:p>
      </dsp:txBody>
      <dsp:txXfrm>
        <a:off x="5730591" y="2703902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526D5-5087-4296-9B31-B556763637E2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7924A-9303-4B69-92AA-1B1451AE49D3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Train-de-Trainer Programma</a:t>
          </a:r>
        </a:p>
      </dsp:txBody>
      <dsp:txXfrm>
        <a:off x="456496" y="980400"/>
        <a:ext cx="3381034" cy="2099279"/>
      </dsp:txXfrm>
    </dsp:sp>
    <dsp:sp modelId="{5C00BA47-DE6B-451B-8458-0736B61FF5B8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173021-1C1E-4991-ACB0-F71A238091C0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Stap voor stap in dialoog met elkaar en jezelf</a:t>
          </a:r>
        </a:p>
      </dsp:txBody>
      <dsp:txXfrm>
        <a:off x="4748523" y="980400"/>
        <a:ext cx="3381034" cy="2099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4CFB1-53AD-4548-8965-A9E766BB7D68}">
      <dsp:nvSpPr>
        <dsp:cNvPr id="0" name=""/>
        <dsp:cNvSpPr/>
      </dsp:nvSpPr>
      <dsp:spPr>
        <a:xfrm>
          <a:off x="376435" y="7647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A3675A-088E-4AC5-B878-F5F606CE61BE}">
      <dsp:nvSpPr>
        <dsp:cNvPr id="0" name=""/>
        <dsp:cNvSpPr/>
      </dsp:nvSpPr>
      <dsp:spPr>
        <a:xfrm>
          <a:off x="610435" y="9987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665D2-DD9B-482F-B93A-B88B9162955A}">
      <dsp:nvSpPr>
        <dsp:cNvPr id="0" name=""/>
        <dsp:cNvSpPr/>
      </dsp:nvSpPr>
      <dsp:spPr>
        <a:xfrm>
          <a:off x="25435" y="22047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• </a:t>
          </a:r>
          <a:r>
            <a:rPr lang="en-US" sz="1300" kern="1200" dirty="0" err="1"/>
            <a:t>kennis</a:t>
          </a:r>
          <a:r>
            <a:rPr lang="en-US" sz="1300" kern="1200" dirty="0"/>
            <a:t> over </a:t>
          </a:r>
          <a:r>
            <a:rPr lang="en-US" sz="1300" kern="1200" dirty="0" err="1"/>
            <a:t>en</a:t>
          </a:r>
          <a:r>
            <a:rPr lang="en-US" sz="1300" kern="1200" dirty="0"/>
            <a:t> </a:t>
          </a:r>
          <a:r>
            <a:rPr lang="en-US" sz="1300" kern="1200" dirty="0" err="1"/>
            <a:t>ervaring</a:t>
          </a:r>
          <a:r>
            <a:rPr lang="en-US" sz="1300" kern="1200" dirty="0"/>
            <a:t> met Deep Democracy (5 </a:t>
          </a:r>
          <a:r>
            <a:rPr lang="en-US" sz="1300" kern="1200" dirty="0" err="1"/>
            <a:t>stappen</a:t>
          </a:r>
          <a:r>
            <a:rPr lang="en-US" sz="1300" kern="1200" dirty="0"/>
            <a:t>)</a:t>
          </a:r>
        </a:p>
      </dsp:txBody>
      <dsp:txXfrm>
        <a:off x="25435" y="2204702"/>
        <a:ext cx="1800000" cy="720000"/>
      </dsp:txXfrm>
    </dsp:sp>
    <dsp:sp modelId="{DD9FA6CA-725F-4693-9A31-0D99E9D54015}">
      <dsp:nvSpPr>
        <dsp:cNvPr id="0" name=""/>
        <dsp:cNvSpPr/>
      </dsp:nvSpPr>
      <dsp:spPr>
        <a:xfrm>
          <a:off x="2491435" y="7647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FADEC-36C9-4E88-96CC-6A31EFDACF02}">
      <dsp:nvSpPr>
        <dsp:cNvPr id="0" name=""/>
        <dsp:cNvSpPr/>
      </dsp:nvSpPr>
      <dsp:spPr>
        <a:xfrm>
          <a:off x="2725435" y="9987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D34B4-A6B3-4EBC-B024-0CE5F9E9AE66}">
      <dsp:nvSpPr>
        <dsp:cNvPr id="0" name=""/>
        <dsp:cNvSpPr/>
      </dsp:nvSpPr>
      <dsp:spPr>
        <a:xfrm>
          <a:off x="2140435" y="22047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• Begrip van </a:t>
          </a:r>
          <a:r>
            <a:rPr lang="en-US" sz="1300" kern="1200" dirty="0" err="1"/>
            <a:t>ik-posities</a:t>
          </a:r>
          <a:r>
            <a:rPr lang="en-US" sz="1300" kern="1200" dirty="0"/>
            <a:t> (DST)</a:t>
          </a:r>
        </a:p>
      </dsp:txBody>
      <dsp:txXfrm>
        <a:off x="2140435" y="2204702"/>
        <a:ext cx="1800000" cy="720000"/>
      </dsp:txXfrm>
    </dsp:sp>
    <dsp:sp modelId="{48C0F5E3-4358-4F65-B3D8-062B716C9136}">
      <dsp:nvSpPr>
        <dsp:cNvPr id="0" name=""/>
        <dsp:cNvSpPr/>
      </dsp:nvSpPr>
      <dsp:spPr>
        <a:xfrm>
          <a:off x="4606435" y="7647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5DCD24-D8B2-4050-BB9F-7FCEE42A2C99}">
      <dsp:nvSpPr>
        <dsp:cNvPr id="0" name=""/>
        <dsp:cNvSpPr/>
      </dsp:nvSpPr>
      <dsp:spPr>
        <a:xfrm>
          <a:off x="4840435" y="9987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084553-8BEF-4D24-B2DE-D7B8AED6F809}">
      <dsp:nvSpPr>
        <dsp:cNvPr id="0" name=""/>
        <dsp:cNvSpPr/>
      </dsp:nvSpPr>
      <dsp:spPr>
        <a:xfrm>
          <a:off x="4255435" y="22047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• </a:t>
          </a:r>
          <a:r>
            <a:rPr lang="en-US" sz="1300" kern="1200" dirty="0" err="1"/>
            <a:t>kennis</a:t>
          </a:r>
          <a:r>
            <a:rPr lang="en-US" sz="1300" kern="1200" dirty="0"/>
            <a:t> over </a:t>
          </a:r>
          <a:r>
            <a:rPr lang="en-US" sz="1300" kern="1200" dirty="0" err="1"/>
            <a:t>en</a:t>
          </a:r>
          <a:r>
            <a:rPr lang="en-US" sz="1300" kern="1200" dirty="0"/>
            <a:t> </a:t>
          </a:r>
          <a:r>
            <a:rPr lang="en-US" sz="1300" kern="1200" dirty="0" err="1"/>
            <a:t>ervaren</a:t>
          </a:r>
          <a:r>
            <a:rPr lang="en-US" sz="1300" kern="1200" dirty="0"/>
            <a:t> met </a:t>
          </a:r>
          <a:r>
            <a:rPr lang="en-US" sz="1300" kern="1200" dirty="0" err="1"/>
            <a:t>dialoog</a:t>
          </a:r>
          <a:endParaRPr lang="en-US" sz="1300" kern="1200" dirty="0"/>
        </a:p>
      </dsp:txBody>
      <dsp:txXfrm>
        <a:off x="4255435" y="2204702"/>
        <a:ext cx="1800000" cy="720000"/>
      </dsp:txXfrm>
    </dsp:sp>
    <dsp:sp modelId="{C4FB2364-9E7B-46F8-B129-6FCD42902B62}">
      <dsp:nvSpPr>
        <dsp:cNvPr id="0" name=""/>
        <dsp:cNvSpPr/>
      </dsp:nvSpPr>
      <dsp:spPr>
        <a:xfrm>
          <a:off x="6721435" y="7647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5E6912-DBB7-4FF1-9098-E54ED0AB7B53}">
      <dsp:nvSpPr>
        <dsp:cNvPr id="0" name=""/>
        <dsp:cNvSpPr/>
      </dsp:nvSpPr>
      <dsp:spPr>
        <a:xfrm>
          <a:off x="6955435" y="998702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D01FE-9400-4BA3-AE10-0619A64DC546}">
      <dsp:nvSpPr>
        <dsp:cNvPr id="0" name=""/>
        <dsp:cNvSpPr/>
      </dsp:nvSpPr>
      <dsp:spPr>
        <a:xfrm>
          <a:off x="6370435" y="22047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• </a:t>
          </a:r>
          <a:r>
            <a:rPr lang="en-US" sz="1300" kern="1200" dirty="0" err="1"/>
            <a:t>herkennen</a:t>
          </a:r>
          <a:r>
            <a:rPr lang="en-US" sz="1300" kern="1200" dirty="0"/>
            <a:t> van </a:t>
          </a:r>
          <a:r>
            <a:rPr lang="en-US" sz="1300" kern="1200" dirty="0" err="1"/>
            <a:t>polarisatie</a:t>
          </a:r>
          <a:endParaRPr lang="en-US" sz="1300" kern="1200" dirty="0"/>
        </a:p>
      </dsp:txBody>
      <dsp:txXfrm>
        <a:off x="6370435" y="2204702"/>
        <a:ext cx="18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627AE-0C69-4D86-A463-3C116AC5D52E}">
      <dsp:nvSpPr>
        <dsp:cNvPr id="0" name=""/>
        <dsp:cNvSpPr/>
      </dsp:nvSpPr>
      <dsp:spPr>
        <a:xfrm>
          <a:off x="0" y="50967"/>
          <a:ext cx="4718785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Kies een voorwerp</a:t>
          </a:r>
        </a:p>
      </dsp:txBody>
      <dsp:txXfrm>
        <a:off x="59399" y="110366"/>
        <a:ext cx="4599987" cy="1098002"/>
      </dsp:txXfrm>
    </dsp:sp>
    <dsp:sp modelId="{484F2E4F-ABE5-4F4C-92E7-D1E437CB9630}">
      <dsp:nvSpPr>
        <dsp:cNvPr id="0" name=""/>
        <dsp:cNvSpPr/>
      </dsp:nvSpPr>
      <dsp:spPr>
        <a:xfrm>
          <a:off x="0" y="1454967"/>
          <a:ext cx="4718785" cy="121680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kern="1200" dirty="0" err="1"/>
            <a:t>Geef</a:t>
          </a:r>
          <a:r>
            <a:rPr lang="en-US" sz="2800" kern="1200" dirty="0"/>
            <a:t> </a:t>
          </a:r>
          <a:r>
            <a:rPr lang="en-US" sz="2800" kern="1200" dirty="0" err="1"/>
            <a:t>toelichting</a:t>
          </a:r>
          <a:endParaRPr lang="en-US" sz="2800" kern="1200" dirty="0"/>
        </a:p>
      </dsp:txBody>
      <dsp:txXfrm>
        <a:off x="59399" y="1514366"/>
        <a:ext cx="4599987" cy="1098002"/>
      </dsp:txXfrm>
    </dsp:sp>
    <dsp:sp modelId="{B4D2C009-DB3D-4C90-BCD6-99B97DE63015}">
      <dsp:nvSpPr>
        <dsp:cNvPr id="0" name=""/>
        <dsp:cNvSpPr/>
      </dsp:nvSpPr>
      <dsp:spPr>
        <a:xfrm>
          <a:off x="0" y="2858967"/>
          <a:ext cx="4718785" cy="121680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kern="1200" dirty="0" err="1"/>
            <a:t>Relatie</a:t>
          </a:r>
          <a:r>
            <a:rPr lang="en-US" sz="2800" kern="1200" dirty="0"/>
            <a:t> met </a:t>
          </a:r>
          <a:r>
            <a:rPr lang="en-US" sz="2800" i="1" kern="1200" dirty="0" err="1"/>
            <a:t>ik</a:t>
          </a:r>
          <a:r>
            <a:rPr lang="en-US" sz="2800" kern="1200" dirty="0" err="1"/>
            <a:t>-positie</a:t>
          </a:r>
          <a:endParaRPr lang="en-US" sz="2800" kern="1200" dirty="0"/>
        </a:p>
      </dsp:txBody>
      <dsp:txXfrm>
        <a:off x="59399" y="2918366"/>
        <a:ext cx="4599987" cy="1098002"/>
      </dsp:txXfrm>
    </dsp:sp>
    <dsp:sp modelId="{0CEDEC50-6933-49D7-93E2-1613F8081D0F}">
      <dsp:nvSpPr>
        <dsp:cNvPr id="0" name=""/>
        <dsp:cNvSpPr/>
      </dsp:nvSpPr>
      <dsp:spPr>
        <a:xfrm>
          <a:off x="0" y="4262967"/>
          <a:ext cx="4718785" cy="121680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Luister </a:t>
          </a:r>
          <a:r>
            <a:rPr lang="en-US" sz="2800" kern="1200" dirty="0" err="1"/>
            <a:t>en</a:t>
          </a:r>
          <a:r>
            <a:rPr lang="en-US" sz="2800" kern="1200" dirty="0"/>
            <a:t> leer van </a:t>
          </a:r>
          <a:r>
            <a:rPr lang="en-US" sz="2800" kern="1200" dirty="0" err="1"/>
            <a:t>elkaar</a:t>
          </a:r>
          <a:endParaRPr lang="en-US" sz="2800" kern="1200" dirty="0"/>
        </a:p>
      </dsp:txBody>
      <dsp:txXfrm>
        <a:off x="59399" y="4322366"/>
        <a:ext cx="4599987" cy="1098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F11DA2-D993-43A9-A0D3-71D7C0404E12}">
      <dsp:nvSpPr>
        <dsp:cNvPr id="0" name=""/>
        <dsp:cNvSpPr/>
      </dsp:nvSpPr>
      <dsp:spPr>
        <a:xfrm>
          <a:off x="0" y="0"/>
          <a:ext cx="4441760" cy="78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Programma toelichting</a:t>
          </a:r>
        </a:p>
      </dsp:txBody>
      <dsp:txXfrm>
        <a:off x="22933" y="22933"/>
        <a:ext cx="3530700" cy="737115"/>
      </dsp:txXfrm>
    </dsp:sp>
    <dsp:sp modelId="{BA1B9E4C-B0C9-4EFC-9FB9-D68F03C0A5C4}">
      <dsp:nvSpPr>
        <dsp:cNvPr id="0" name=""/>
        <dsp:cNvSpPr/>
      </dsp:nvSpPr>
      <dsp:spPr>
        <a:xfrm>
          <a:off x="371997" y="925341"/>
          <a:ext cx="4441760" cy="78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Veiligheid in de groep</a:t>
          </a:r>
        </a:p>
      </dsp:txBody>
      <dsp:txXfrm>
        <a:off x="394930" y="948274"/>
        <a:ext cx="3514959" cy="737115"/>
      </dsp:txXfrm>
    </dsp:sp>
    <dsp:sp modelId="{5E6F0A1A-57B2-40C5-AF76-E395179B437C}">
      <dsp:nvSpPr>
        <dsp:cNvPr id="0" name=""/>
        <dsp:cNvSpPr/>
      </dsp:nvSpPr>
      <dsp:spPr>
        <a:xfrm>
          <a:off x="738442" y="1850683"/>
          <a:ext cx="4441760" cy="78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Logboek toelichting</a:t>
          </a:r>
        </a:p>
      </dsp:txBody>
      <dsp:txXfrm>
        <a:off x="761375" y="1873616"/>
        <a:ext cx="3520511" cy="737115"/>
      </dsp:txXfrm>
    </dsp:sp>
    <dsp:sp modelId="{73F8B4FB-D036-4986-91BB-4F1DEA6430F5}">
      <dsp:nvSpPr>
        <dsp:cNvPr id="0" name=""/>
        <dsp:cNvSpPr/>
      </dsp:nvSpPr>
      <dsp:spPr>
        <a:xfrm>
          <a:off x="1110440" y="2776024"/>
          <a:ext cx="4441760" cy="78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•</a:t>
          </a:r>
          <a:r>
            <a:rPr lang="en-US" sz="2400" kern="1200" dirty="0" err="1"/>
            <a:t>Verwachtingen</a:t>
          </a:r>
          <a:endParaRPr lang="en-US" sz="2400" kern="1200" dirty="0"/>
        </a:p>
      </dsp:txBody>
      <dsp:txXfrm>
        <a:off x="1133373" y="2798957"/>
        <a:ext cx="3514959" cy="737115"/>
      </dsp:txXfrm>
    </dsp:sp>
    <dsp:sp modelId="{F6C4F7A6-8D4E-411C-9B12-C48BAD9E41CB}">
      <dsp:nvSpPr>
        <dsp:cNvPr id="0" name=""/>
        <dsp:cNvSpPr/>
      </dsp:nvSpPr>
      <dsp:spPr>
        <a:xfrm>
          <a:off x="3932822" y="599692"/>
          <a:ext cx="508937" cy="50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047333" y="599692"/>
        <a:ext cx="279915" cy="382975"/>
      </dsp:txXfrm>
    </dsp:sp>
    <dsp:sp modelId="{02179D59-8744-4735-85E4-79B0759E039A}">
      <dsp:nvSpPr>
        <dsp:cNvPr id="0" name=""/>
        <dsp:cNvSpPr/>
      </dsp:nvSpPr>
      <dsp:spPr>
        <a:xfrm>
          <a:off x="4304820" y="1525034"/>
          <a:ext cx="508937" cy="50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419331" y="1525034"/>
        <a:ext cx="279915" cy="382975"/>
      </dsp:txXfrm>
    </dsp:sp>
    <dsp:sp modelId="{0C557793-B21C-429B-90C1-4506E11E5B9C}">
      <dsp:nvSpPr>
        <dsp:cNvPr id="0" name=""/>
        <dsp:cNvSpPr/>
      </dsp:nvSpPr>
      <dsp:spPr>
        <a:xfrm>
          <a:off x="4671265" y="2450375"/>
          <a:ext cx="508937" cy="50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785776" y="2450375"/>
        <a:ext cx="279915" cy="3829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4A6A9-907A-4678-A37A-26EA002883AC}">
      <dsp:nvSpPr>
        <dsp:cNvPr id="0" name=""/>
        <dsp:cNvSpPr/>
      </dsp:nvSpPr>
      <dsp:spPr>
        <a:xfrm>
          <a:off x="0" y="0"/>
          <a:ext cx="524016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B9E21-4028-4186-8AF7-CA310FCCD8EF}">
      <dsp:nvSpPr>
        <dsp:cNvPr id="0" name=""/>
        <dsp:cNvSpPr/>
      </dsp:nvSpPr>
      <dsp:spPr>
        <a:xfrm>
          <a:off x="0" y="0"/>
          <a:ext cx="524016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Meerstemmig zelf</a:t>
          </a:r>
        </a:p>
      </dsp:txBody>
      <dsp:txXfrm>
        <a:off x="0" y="0"/>
        <a:ext cx="5240165" cy="1382683"/>
      </dsp:txXfrm>
    </dsp:sp>
    <dsp:sp modelId="{7151E475-78E0-4DFA-8AD9-A75AB8BBBEE8}">
      <dsp:nvSpPr>
        <dsp:cNvPr id="0" name=""/>
        <dsp:cNvSpPr/>
      </dsp:nvSpPr>
      <dsp:spPr>
        <a:xfrm>
          <a:off x="0" y="1382683"/>
          <a:ext cx="5240165" cy="0"/>
        </a:xfrm>
        <a:prstGeom prst="lin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8EBE5-C68D-4E1A-BC95-44CD65C3E842}">
      <dsp:nvSpPr>
        <dsp:cNvPr id="0" name=""/>
        <dsp:cNvSpPr/>
      </dsp:nvSpPr>
      <dsp:spPr>
        <a:xfrm>
          <a:off x="0" y="1382683"/>
          <a:ext cx="524016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kern="1200" dirty="0" err="1"/>
            <a:t>Dominante</a:t>
          </a:r>
          <a:r>
            <a:rPr lang="en-US" sz="2800" kern="1200" dirty="0"/>
            <a:t>/</a:t>
          </a:r>
          <a:r>
            <a:rPr lang="en-US" sz="2800" kern="1200" dirty="0" err="1"/>
            <a:t>stille</a:t>
          </a:r>
          <a:r>
            <a:rPr lang="en-US" sz="2800" kern="1200" dirty="0"/>
            <a:t>  </a:t>
          </a:r>
          <a:r>
            <a:rPr lang="en-US" sz="2800" kern="1200" dirty="0" err="1"/>
            <a:t>posities</a:t>
          </a:r>
          <a:endParaRPr lang="en-US" sz="2800" kern="1200" dirty="0"/>
        </a:p>
      </dsp:txBody>
      <dsp:txXfrm>
        <a:off x="0" y="1382683"/>
        <a:ext cx="5240165" cy="1382683"/>
      </dsp:txXfrm>
    </dsp:sp>
    <dsp:sp modelId="{435B44A2-D86C-47DB-92B2-1E03860E474D}">
      <dsp:nvSpPr>
        <dsp:cNvPr id="0" name=""/>
        <dsp:cNvSpPr/>
      </dsp:nvSpPr>
      <dsp:spPr>
        <a:xfrm>
          <a:off x="0" y="2765367"/>
          <a:ext cx="5240165" cy="0"/>
        </a:xfrm>
        <a:prstGeom prst="lin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154A3-4781-4603-8895-BD8612731400}">
      <dsp:nvSpPr>
        <dsp:cNvPr id="0" name=""/>
        <dsp:cNvSpPr/>
      </dsp:nvSpPr>
      <dsp:spPr>
        <a:xfrm>
          <a:off x="0" y="2765367"/>
          <a:ext cx="524016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i="1" kern="1200" dirty="0" err="1"/>
            <a:t>ik</a:t>
          </a:r>
          <a:r>
            <a:rPr lang="en-US" sz="2800" kern="1200" dirty="0" err="1"/>
            <a:t>-positie</a:t>
          </a:r>
          <a:r>
            <a:rPr lang="en-US" sz="2800" kern="1200" dirty="0"/>
            <a:t> 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Afstemmen</a:t>
          </a:r>
          <a:r>
            <a:rPr lang="en-US" sz="2800" kern="1200" dirty="0"/>
            <a:t> op ‘de </a:t>
          </a:r>
          <a:r>
            <a:rPr lang="en-US" sz="2800" kern="1200" dirty="0" err="1"/>
            <a:t>ander</a:t>
          </a:r>
          <a:r>
            <a:rPr lang="en-US" sz="2800" kern="1200" dirty="0"/>
            <a:t>’</a:t>
          </a:r>
        </a:p>
      </dsp:txBody>
      <dsp:txXfrm>
        <a:off x="0" y="2765367"/>
        <a:ext cx="5240165" cy="1382683"/>
      </dsp:txXfrm>
    </dsp:sp>
    <dsp:sp modelId="{D29C52CA-50FC-4817-A46B-5E8FBAD3C34F}">
      <dsp:nvSpPr>
        <dsp:cNvPr id="0" name=""/>
        <dsp:cNvSpPr/>
      </dsp:nvSpPr>
      <dsp:spPr>
        <a:xfrm>
          <a:off x="0" y="4148051"/>
          <a:ext cx="5240165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A5AB3-7A87-465F-9983-BD3B91140460}">
      <dsp:nvSpPr>
        <dsp:cNvPr id="0" name=""/>
        <dsp:cNvSpPr/>
      </dsp:nvSpPr>
      <dsp:spPr>
        <a:xfrm>
          <a:off x="0" y="4148051"/>
          <a:ext cx="524016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Meta-</a:t>
          </a:r>
          <a:r>
            <a:rPr lang="en-US" sz="2800" kern="1200" dirty="0" err="1"/>
            <a:t>posities</a:t>
          </a:r>
          <a:endParaRPr lang="en-US" sz="2800" kern="1200" dirty="0"/>
        </a:p>
      </dsp:txBody>
      <dsp:txXfrm>
        <a:off x="0" y="4148051"/>
        <a:ext cx="5240165" cy="13826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EE7F0-A378-45A6-A049-DDBE2447E729}">
      <dsp:nvSpPr>
        <dsp:cNvPr id="0" name=""/>
        <dsp:cNvSpPr/>
      </dsp:nvSpPr>
      <dsp:spPr>
        <a:xfrm>
          <a:off x="0" y="0"/>
          <a:ext cx="3316302" cy="646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1. </a:t>
          </a:r>
          <a:r>
            <a:rPr lang="en-US" sz="1700" kern="1200" dirty="0" err="1"/>
            <a:t>Ruimte</a:t>
          </a:r>
          <a:r>
            <a:rPr lang="en-US" sz="1700" kern="1200" dirty="0"/>
            <a:t> voor alle </a:t>
          </a:r>
          <a:r>
            <a:rPr lang="en-US" sz="1700" kern="1200" dirty="0" err="1"/>
            <a:t>perspectieven</a:t>
          </a:r>
          <a:endParaRPr lang="en-US" sz="1700" kern="1200" dirty="0"/>
        </a:p>
      </dsp:txBody>
      <dsp:txXfrm>
        <a:off x="18933" y="18933"/>
        <a:ext cx="2543137" cy="608551"/>
      </dsp:txXfrm>
    </dsp:sp>
    <dsp:sp modelId="{35C5F948-3099-4092-9328-F7EE849AA26D}">
      <dsp:nvSpPr>
        <dsp:cNvPr id="0" name=""/>
        <dsp:cNvSpPr/>
      </dsp:nvSpPr>
      <dsp:spPr>
        <a:xfrm>
          <a:off x="247646" y="736197"/>
          <a:ext cx="3316302" cy="646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2. </a:t>
          </a:r>
          <a:r>
            <a:rPr lang="en-US" sz="1700" kern="1200" dirty="0" err="1"/>
            <a:t>Alternatieven</a:t>
          </a:r>
          <a:r>
            <a:rPr lang="en-US" sz="1700" kern="1200" dirty="0"/>
            <a:t>?</a:t>
          </a:r>
        </a:p>
      </dsp:txBody>
      <dsp:txXfrm>
        <a:off x="266579" y="755130"/>
        <a:ext cx="2610619" cy="608551"/>
      </dsp:txXfrm>
    </dsp:sp>
    <dsp:sp modelId="{F7432845-A428-44CD-A2AF-C096B429A166}">
      <dsp:nvSpPr>
        <dsp:cNvPr id="0" name=""/>
        <dsp:cNvSpPr/>
      </dsp:nvSpPr>
      <dsp:spPr>
        <a:xfrm>
          <a:off x="495292" y="1472394"/>
          <a:ext cx="3316302" cy="646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3. Verkennen van mogelijkheden</a:t>
          </a:r>
        </a:p>
      </dsp:txBody>
      <dsp:txXfrm>
        <a:off x="514225" y="1491327"/>
        <a:ext cx="2610619" cy="608551"/>
      </dsp:txXfrm>
    </dsp:sp>
    <dsp:sp modelId="{5B5D9D2E-354E-4D8D-9E75-150369D13897}">
      <dsp:nvSpPr>
        <dsp:cNvPr id="0" name=""/>
        <dsp:cNvSpPr/>
      </dsp:nvSpPr>
      <dsp:spPr>
        <a:xfrm>
          <a:off x="742938" y="2208592"/>
          <a:ext cx="3316302" cy="646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4. Integreren van verschillende ‘stemmen’</a:t>
          </a:r>
        </a:p>
      </dsp:txBody>
      <dsp:txXfrm>
        <a:off x="761871" y="2227525"/>
        <a:ext cx="2610619" cy="608551"/>
      </dsp:txXfrm>
    </dsp:sp>
    <dsp:sp modelId="{E0DA4D5F-F325-498E-A4B0-3DA5D88B843B}">
      <dsp:nvSpPr>
        <dsp:cNvPr id="0" name=""/>
        <dsp:cNvSpPr/>
      </dsp:nvSpPr>
      <dsp:spPr>
        <a:xfrm>
          <a:off x="990584" y="2944789"/>
          <a:ext cx="3316302" cy="646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5. </a:t>
          </a:r>
          <a:r>
            <a:rPr lang="en-US" sz="1700" kern="1200" dirty="0" err="1"/>
            <a:t>Aandacht</a:t>
          </a:r>
          <a:r>
            <a:rPr lang="en-US" sz="1700" kern="1200" dirty="0"/>
            <a:t> voor </a:t>
          </a:r>
          <a:r>
            <a:rPr lang="en-US" sz="1700" kern="1200" dirty="0" err="1"/>
            <a:t>minderheid</a:t>
          </a:r>
          <a:endParaRPr lang="en-US" sz="1700" kern="1200" dirty="0"/>
        </a:p>
      </dsp:txBody>
      <dsp:txXfrm>
        <a:off x="1009517" y="2963722"/>
        <a:ext cx="2610619" cy="608551"/>
      </dsp:txXfrm>
    </dsp:sp>
    <dsp:sp modelId="{0DD088D5-E562-47FC-83A8-2FC91F002EA0}">
      <dsp:nvSpPr>
        <dsp:cNvPr id="0" name=""/>
        <dsp:cNvSpPr/>
      </dsp:nvSpPr>
      <dsp:spPr>
        <a:xfrm>
          <a:off x="2896131" y="472243"/>
          <a:ext cx="420171" cy="4201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990669" y="472243"/>
        <a:ext cx="231095" cy="316179"/>
      </dsp:txXfrm>
    </dsp:sp>
    <dsp:sp modelId="{343C65AA-0CCF-4991-9784-F13322E2D623}">
      <dsp:nvSpPr>
        <dsp:cNvPr id="0" name=""/>
        <dsp:cNvSpPr/>
      </dsp:nvSpPr>
      <dsp:spPr>
        <a:xfrm>
          <a:off x="3143777" y="1208441"/>
          <a:ext cx="420171" cy="4201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238315" y="1208441"/>
        <a:ext cx="231095" cy="316179"/>
      </dsp:txXfrm>
    </dsp:sp>
    <dsp:sp modelId="{3B1F280A-980C-47B9-90B8-5DF6A2FF56A6}">
      <dsp:nvSpPr>
        <dsp:cNvPr id="0" name=""/>
        <dsp:cNvSpPr/>
      </dsp:nvSpPr>
      <dsp:spPr>
        <a:xfrm>
          <a:off x="3391423" y="1933864"/>
          <a:ext cx="420171" cy="4201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485961" y="1933864"/>
        <a:ext cx="231095" cy="316179"/>
      </dsp:txXfrm>
    </dsp:sp>
    <dsp:sp modelId="{03BC3B2B-C30A-4B76-804A-48653836D768}">
      <dsp:nvSpPr>
        <dsp:cNvPr id="0" name=""/>
        <dsp:cNvSpPr/>
      </dsp:nvSpPr>
      <dsp:spPr>
        <a:xfrm>
          <a:off x="3639069" y="2677244"/>
          <a:ext cx="420171" cy="4201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733607" y="2677244"/>
        <a:ext cx="231095" cy="3161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C4CB6-261B-46EC-B091-C97094AE32A5}">
      <dsp:nvSpPr>
        <dsp:cNvPr id="0" name=""/>
        <dsp:cNvSpPr/>
      </dsp:nvSpPr>
      <dsp:spPr>
        <a:xfrm>
          <a:off x="0" y="609596"/>
          <a:ext cx="4941945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5 </a:t>
          </a:r>
          <a:r>
            <a:rPr lang="en-US" sz="2800" kern="1200" dirty="0" err="1"/>
            <a:t>rollen</a:t>
          </a:r>
          <a:r>
            <a:rPr lang="en-US" sz="2800" kern="1200" dirty="0"/>
            <a:t> in het </a:t>
          </a:r>
          <a:r>
            <a:rPr lang="en-US" sz="2800" kern="1200" dirty="0" err="1"/>
            <a:t>gesprek</a:t>
          </a:r>
          <a:endParaRPr lang="en-US" sz="2800" kern="1200" dirty="0"/>
        </a:p>
      </dsp:txBody>
      <dsp:txXfrm>
        <a:off x="59399" y="668995"/>
        <a:ext cx="4823147" cy="1098002"/>
      </dsp:txXfrm>
    </dsp:sp>
    <dsp:sp modelId="{8629696B-16CB-4180-A3AD-D52B2AF39099}">
      <dsp:nvSpPr>
        <dsp:cNvPr id="0" name=""/>
        <dsp:cNvSpPr/>
      </dsp:nvSpPr>
      <dsp:spPr>
        <a:xfrm>
          <a:off x="0" y="2013596"/>
          <a:ext cx="4941945" cy="12168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Moderator = 6e </a:t>
          </a:r>
          <a:r>
            <a:rPr lang="en-US" sz="2800" kern="1200" dirty="0" err="1"/>
            <a:t>rol</a:t>
          </a:r>
          <a:r>
            <a:rPr lang="en-US" sz="2800" kern="1200" dirty="0"/>
            <a:t>  </a:t>
          </a:r>
          <a:r>
            <a:rPr lang="en-US" sz="2800" kern="1200" dirty="0" err="1"/>
            <a:t>oefenen</a:t>
          </a:r>
          <a:endParaRPr lang="en-US" sz="2800" kern="1200" dirty="0"/>
        </a:p>
      </dsp:txBody>
      <dsp:txXfrm>
        <a:off x="59399" y="2072995"/>
        <a:ext cx="4823147" cy="1098002"/>
      </dsp:txXfrm>
    </dsp:sp>
    <dsp:sp modelId="{0565260F-3151-4061-9F2D-9DF62650422A}">
      <dsp:nvSpPr>
        <dsp:cNvPr id="0" name=""/>
        <dsp:cNvSpPr/>
      </dsp:nvSpPr>
      <dsp:spPr>
        <a:xfrm>
          <a:off x="0" y="3417596"/>
          <a:ext cx="4941945" cy="12168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kern="1200" dirty="0" err="1"/>
            <a:t>Observaties</a:t>
          </a:r>
          <a:r>
            <a:rPr lang="en-US" sz="2800" kern="1200" dirty="0"/>
            <a:t> </a:t>
          </a:r>
          <a:r>
            <a:rPr lang="en-US" sz="2800" kern="1200" dirty="0" err="1"/>
            <a:t>bespreken</a:t>
          </a:r>
          <a:endParaRPr lang="en-US" sz="2800" kern="1200" dirty="0"/>
        </a:p>
      </dsp:txBody>
      <dsp:txXfrm>
        <a:off x="59399" y="3476995"/>
        <a:ext cx="4823147" cy="10980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39657-2FDC-4A3F-BF20-85F78054C291}">
      <dsp:nvSpPr>
        <dsp:cNvPr id="0" name=""/>
        <dsp:cNvSpPr/>
      </dsp:nvSpPr>
      <dsp:spPr>
        <a:xfrm>
          <a:off x="0" y="1913"/>
          <a:ext cx="39933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A0B8D-C0D9-459F-817F-8B6DEA398DA1}">
      <dsp:nvSpPr>
        <dsp:cNvPr id="0" name=""/>
        <dsp:cNvSpPr/>
      </dsp:nvSpPr>
      <dsp:spPr>
        <a:xfrm>
          <a:off x="0" y="1913"/>
          <a:ext cx="3993357" cy="130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Taalgebruik</a:t>
          </a:r>
        </a:p>
      </dsp:txBody>
      <dsp:txXfrm>
        <a:off x="0" y="1913"/>
        <a:ext cx="3993357" cy="1305236"/>
      </dsp:txXfrm>
    </dsp:sp>
    <dsp:sp modelId="{E9EDCD58-C14C-457C-A81E-11335BB369D0}">
      <dsp:nvSpPr>
        <dsp:cNvPr id="0" name=""/>
        <dsp:cNvSpPr/>
      </dsp:nvSpPr>
      <dsp:spPr>
        <a:xfrm>
          <a:off x="0" y="1307150"/>
          <a:ext cx="399335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FC843-A01C-4B40-A3DF-45966CBBEF72}">
      <dsp:nvSpPr>
        <dsp:cNvPr id="0" name=""/>
        <dsp:cNvSpPr/>
      </dsp:nvSpPr>
      <dsp:spPr>
        <a:xfrm>
          <a:off x="0" y="1307150"/>
          <a:ext cx="3993357" cy="130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kern="1200" dirty="0" err="1"/>
            <a:t>Emotionele</a:t>
          </a:r>
          <a:r>
            <a:rPr lang="en-US" sz="2800" kern="1200" dirty="0"/>
            <a:t> triggers</a:t>
          </a:r>
        </a:p>
      </dsp:txBody>
      <dsp:txXfrm>
        <a:off x="0" y="1307150"/>
        <a:ext cx="3993357" cy="1305236"/>
      </dsp:txXfrm>
    </dsp:sp>
    <dsp:sp modelId="{79B0288A-D983-4CF3-8D02-222C477E739A}">
      <dsp:nvSpPr>
        <dsp:cNvPr id="0" name=""/>
        <dsp:cNvSpPr/>
      </dsp:nvSpPr>
      <dsp:spPr>
        <a:xfrm>
          <a:off x="0" y="2612387"/>
          <a:ext cx="399335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92767-BB28-4A2F-B8A7-56B88E2BAA05}">
      <dsp:nvSpPr>
        <dsp:cNvPr id="0" name=""/>
        <dsp:cNvSpPr/>
      </dsp:nvSpPr>
      <dsp:spPr>
        <a:xfrm>
          <a:off x="0" y="2612387"/>
          <a:ext cx="3993357" cy="130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• </a:t>
          </a:r>
          <a:r>
            <a:rPr lang="en-US" sz="2800" kern="1200" dirty="0" err="1"/>
            <a:t>Leiderschap</a:t>
          </a:r>
          <a:r>
            <a:rPr lang="en-US" sz="2800" kern="1200" dirty="0"/>
            <a:t> </a:t>
          </a:r>
          <a:r>
            <a:rPr lang="en-US" sz="2800" kern="1200" dirty="0" err="1"/>
            <a:t>vanuit</a:t>
          </a:r>
          <a:r>
            <a:rPr lang="en-US" sz="2800" kern="1200" dirty="0"/>
            <a:t> het midden</a:t>
          </a:r>
        </a:p>
      </dsp:txBody>
      <dsp:txXfrm>
        <a:off x="0" y="2612387"/>
        <a:ext cx="3993357" cy="1305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69F421-E454-4C7F-BA51-556A38F72B1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0638A-B36D-4C7A-9695-06B84031E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0638A-B36D-4C7A-9695-06B84031E59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1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0638A-B36D-4C7A-9695-06B84031E59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02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0638A-B36D-4C7A-9695-06B84031E59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02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1436C-F0A6-D3DE-9EE6-35BC06AF5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DABEC9-A5ED-86C3-80D4-16DBAA1AA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1D1557-4088-5C5D-0DF6-9AC3B4C8D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2BEF0-A875-CB71-5074-54FEB5EE73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0638A-B36D-4C7A-9695-06B84031E5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40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B2F0F-A6CE-4AA3-962E-ED9E72DB6F8F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4A09-C52E-43A5-BC5A-5B15D4A977AF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AE168-A437-4F63-986A-85822C24CE63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8A0B0-9053-4F6D-8F4D-887C706A350F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9242-D8E4-4084-875D-2A6098EFCCB6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84151-24EB-44C2-B9A8-3EF82B82F00A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D9DB-FC56-4CBE-B278-D79F56F5806D}" type="datetime1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23BCA-23B1-4FD5-A09E-E0FE4DF9E5FD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80CC-2379-4D8D-A01E-E5851BE7AA34}" type="datetime1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329A-71C5-4D06-BBD8-412DAE017FAD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8631-3F32-4762-B2F9-4B9563337000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DBD69-39F0-4B0A-A125-A2EAFAB01EBE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Deep Democracy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1.jpe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6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EC799B-87A7-DAFA-20E2-9A806F92A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15EA10-51B9-7AD8-8ECB-A36CAB9F9EF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l="17259" r="29543" b="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881562-84BB-1CE7-376B-EEA7CA1B2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nl-NL" sz="2800" dirty="0"/>
            </a:br>
            <a:r>
              <a:rPr lang="nl-NL" sz="6000" dirty="0" err="1"/>
              <a:t>Deep</a:t>
            </a:r>
            <a:r>
              <a:rPr lang="nl-NL" sz="6000" dirty="0"/>
              <a:t> </a:t>
            </a:r>
            <a:r>
              <a:rPr lang="nl-NL" sz="6000" dirty="0" err="1"/>
              <a:t>Democracy</a:t>
            </a:r>
            <a:r>
              <a:rPr lang="nl-NL" sz="6000" dirty="0"/>
              <a:t> + ZELVI</a:t>
            </a:r>
            <a:br>
              <a:rPr lang="nl-NL" sz="2800" dirty="0"/>
            </a:br>
            <a:br>
              <a:rPr lang="nl-NL" sz="2800" dirty="0"/>
            </a:br>
            <a:r>
              <a:rPr lang="nl-NL" sz="2800" dirty="0"/>
              <a:t> </a:t>
            </a:r>
            <a:r>
              <a:rPr lang="nl-NL" sz="2200" dirty="0"/>
              <a:t>TWEEDAAGSE TRAIN-DE-TRAINER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62F465-6210-59A0-8E2B-FF114CC38E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44185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CDDB7-F630-0B43-6657-0F97BAB1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330A-1697-4253-944F-67F364A8C5F9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36B12-6EC8-2E4F-0353-94AF52CD2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6B23-3FBF-FC05-C46B-FFF18212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0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en-US" sz="3700" dirty="0" err="1">
                <a:solidFill>
                  <a:srgbClr val="FFFFFF"/>
                </a:solidFill>
              </a:rPr>
              <a:t>Oefening</a:t>
            </a:r>
            <a:r>
              <a:rPr lang="en-US" sz="3700" dirty="0">
                <a:solidFill>
                  <a:srgbClr val="FFFFFF"/>
                </a:solidFill>
              </a:rPr>
              <a:t> Deep Democracy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498" y="1500384"/>
            <a:ext cx="5238352" cy="4209845"/>
          </a:xfrm>
        </p:spPr>
        <p:txBody>
          <a:bodyPr anchor="t">
            <a:normAutofit/>
          </a:bodyPr>
          <a:lstStyle/>
          <a:p>
            <a:r>
              <a:rPr sz="2800" dirty="0" err="1"/>
              <a:t>Meerderheid</a:t>
            </a:r>
            <a:r>
              <a:rPr lang="nl-NL" sz="2800" dirty="0"/>
              <a:t>/</a:t>
            </a:r>
            <a:r>
              <a:rPr sz="2800" dirty="0"/>
              <a:t> </a:t>
            </a:r>
            <a:r>
              <a:rPr sz="2800" dirty="0" err="1"/>
              <a:t>minderheid</a:t>
            </a:r>
            <a:endParaRPr lang="en-US" sz="2800" dirty="0"/>
          </a:p>
          <a:p>
            <a:endParaRPr sz="2800" dirty="0"/>
          </a:p>
          <a:p>
            <a:r>
              <a:rPr sz="2800" dirty="0" err="1"/>
              <a:t>Verschillen</a:t>
            </a:r>
            <a:r>
              <a:rPr lang="nl-NL" sz="2800" dirty="0"/>
              <a:t>/overeenkomsten </a:t>
            </a:r>
            <a:r>
              <a:rPr sz="2800" dirty="0"/>
              <a:t> </a:t>
            </a:r>
            <a:r>
              <a:rPr sz="2800" dirty="0" err="1"/>
              <a:t>onderzoeken</a:t>
            </a:r>
            <a:endParaRPr lang="en-US" sz="2800" dirty="0"/>
          </a:p>
          <a:p>
            <a:endParaRPr sz="2800" dirty="0"/>
          </a:p>
          <a:p>
            <a:r>
              <a:rPr sz="2800" dirty="0" err="1"/>
              <a:t>Reflectie</a:t>
            </a:r>
            <a:r>
              <a:rPr sz="2800" dirty="0"/>
              <a:t> op </a:t>
            </a:r>
            <a:r>
              <a:rPr sz="2800" i="1" dirty="0" err="1"/>
              <a:t>ik</a:t>
            </a:r>
            <a:r>
              <a:rPr sz="2800" dirty="0" err="1"/>
              <a:t>-posities</a:t>
            </a:r>
            <a:endParaRPr sz="28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E6838D-11A7-C4AA-9804-7E81924F3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169" y="6207994"/>
            <a:ext cx="1676545" cy="646232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FF5DB-2ABF-AA5A-C1CF-4141147D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32A2-378E-40ED-B51F-129BE404B577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A899C-EB9F-328E-2DC0-F22F1209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59772-01C7-051F-A9D2-769A2FC92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t>Rollenspel – Polarisatie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E8699F-C05D-F739-8C3A-AA5D54F1F4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805014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DBD88DF-6098-9674-C89E-1A36B97831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68778" y="6164885"/>
            <a:ext cx="1676545" cy="6462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65ED83-6711-8EDA-193C-05E188794777}"/>
              </a:ext>
            </a:extLst>
          </p:cNvPr>
          <p:cNvSpPr txBox="1"/>
          <p:nvPr/>
        </p:nvSpPr>
        <p:spPr>
          <a:xfrm>
            <a:off x="5531178" y="6099201"/>
            <a:ext cx="4576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</a:rPr>
              <a:t>Logboek</a:t>
            </a:r>
            <a:r>
              <a:rPr lang="en-US" dirty="0">
                <a:solidFill>
                  <a:srgbClr val="C00000"/>
                </a:solidFill>
              </a:rPr>
              <a:t>-moment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AF431-BD2D-26E0-E8ED-90B73F2FC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EF140-B80B-49D0-9FB7-87A2B458E0B5}" type="datetime1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24A7AA-EEB5-7F5F-9DF5-6F9BB82A0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D72F2AD-23B2-DEE3-230E-18271901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6516BC-44B8-C9A9-887A-9F2BEF611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BD6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410" y="-3970"/>
            <a:ext cx="7748362" cy="6874811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EA49AC-E9FF-43EC-C0A4-8C45E2EA0F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5911" b="3478"/>
          <a:stretch>
            <a:fillRect/>
          </a:stretch>
        </p:blipFill>
        <p:spPr>
          <a:xfrm>
            <a:off x="1818858" y="1345237"/>
            <a:ext cx="5421465" cy="4167525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549628-7C84-21F1-9903-029CFC05D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B0C8-E692-41DB-A86D-1E11CFD7868F}" type="datetime1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8E521F-CA29-E15E-6C76-1D4E0BA7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F3433-4A9F-49CC-8041-B788D489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78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58" y="327025"/>
            <a:ext cx="3993358" cy="1630363"/>
          </a:xfrm>
        </p:spPr>
        <p:txBody>
          <a:bodyPr anchor="b">
            <a:normAutofit/>
          </a:bodyPr>
          <a:lstStyle/>
          <a:p>
            <a:r>
              <a:rPr lang="en-US" sz="3100" dirty="0" err="1"/>
              <a:t>Dialoog</a:t>
            </a:r>
            <a:r>
              <a:rPr lang="en-US" sz="3100" dirty="0"/>
              <a:t> </a:t>
            </a:r>
            <a:r>
              <a:rPr lang="en-US" sz="3100" dirty="0" err="1"/>
              <a:t>Theorie</a:t>
            </a:r>
            <a:endParaRPr lang="en-US" sz="3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0A8BD9-72D4-2637-B852-05D398C9319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229" r="30591" b="2"/>
          <a:stretch>
            <a:fillRect/>
          </a:stretch>
        </p:blipFill>
        <p:spPr>
          <a:xfrm>
            <a:off x="4474766" y="1"/>
            <a:ext cx="4669234" cy="6856412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9AD7D5-C89E-606C-5644-454090B23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755735"/>
              </p:ext>
            </p:extLst>
          </p:nvPr>
        </p:nvGraphicFramePr>
        <p:xfrm>
          <a:off x="360759" y="2286001"/>
          <a:ext cx="3993357" cy="391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6C0EB65-2006-385D-301C-46A20D9385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67455" y="6205539"/>
            <a:ext cx="1676545" cy="646232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63A2EA-6688-AAA1-0784-7DD2069D2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3E53A-EE61-4076-87DE-0F57710D26B2}" type="datetime1">
              <a:rPr lang="en-US" smtClean="0"/>
              <a:t>3/27/2026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CBAA358-75F6-41FE-8565-0F38610C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8899383-6A92-E0BA-A188-B039299DC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4246"/>
            <a:ext cx="4474766" cy="1004788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5 </a:t>
            </a:r>
            <a:r>
              <a:rPr lang="en-US" sz="4000" b="1" dirty="0" err="1">
                <a:solidFill>
                  <a:srgbClr val="0070C0"/>
                </a:solidFill>
              </a:rPr>
              <a:t>rollen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0A8BD9-72D4-2637-B852-05D398C9319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229" r="30591" b="2"/>
          <a:stretch>
            <a:fillRect/>
          </a:stretch>
        </p:blipFill>
        <p:spPr>
          <a:xfrm>
            <a:off x="4474766" y="1"/>
            <a:ext cx="4669234" cy="6856412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6C0EB65-2006-385D-301C-46A20D938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455" y="6205539"/>
            <a:ext cx="1676545" cy="646232"/>
          </a:xfrm>
          <a:prstGeom prst="rect">
            <a:avLst/>
          </a:prstGeom>
        </p:spPr>
      </p:pic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EA1702C1-EAA3-36E1-613C-79E3CE985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93" y="1571938"/>
            <a:ext cx="4325724" cy="4525963"/>
          </a:xfrm>
        </p:spPr>
        <p:txBody>
          <a:bodyPr>
            <a:normAutofit fontScale="92500" lnSpcReduction="10000"/>
          </a:bodyPr>
          <a:lstStyle/>
          <a:p>
            <a:r>
              <a:rPr lang="nl-NL" sz="2400" dirty="0"/>
              <a:t>voor of tegen zijn</a:t>
            </a:r>
          </a:p>
          <a:p>
            <a:endParaRPr lang="nl-NL" sz="2400" dirty="0"/>
          </a:p>
          <a:p>
            <a:r>
              <a:rPr lang="nl-NL" sz="2400" dirty="0"/>
              <a:t>zoek het midden</a:t>
            </a:r>
          </a:p>
          <a:p>
            <a:endParaRPr lang="nl-NL" sz="2400" dirty="0"/>
          </a:p>
          <a:p>
            <a:r>
              <a:rPr lang="nl-NL" sz="2400" dirty="0"/>
              <a:t>wat is het dilemma?</a:t>
            </a:r>
          </a:p>
          <a:p>
            <a:endParaRPr lang="nl-NL" sz="2400" dirty="0"/>
          </a:p>
          <a:p>
            <a:r>
              <a:rPr lang="nl-NL" sz="2400" dirty="0"/>
              <a:t>stem geven aan het dilemma</a:t>
            </a:r>
          </a:p>
          <a:p>
            <a:endParaRPr lang="nl-NL" sz="2400" dirty="0"/>
          </a:p>
          <a:p>
            <a:r>
              <a:rPr lang="nl-NL" sz="2400" dirty="0"/>
              <a:t>wat zoeken alle deelnemers aan het gesprek?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>
                <a:solidFill>
                  <a:srgbClr val="0070C0"/>
                </a:solidFill>
              </a:rPr>
              <a:t>6</a:t>
            </a:r>
            <a:r>
              <a:rPr lang="nl-NL" sz="2400" baseline="30000" dirty="0">
                <a:solidFill>
                  <a:srgbClr val="0070C0"/>
                </a:solidFill>
              </a:rPr>
              <a:t>e</a:t>
            </a:r>
            <a:r>
              <a:rPr lang="nl-NL" sz="2400" dirty="0">
                <a:solidFill>
                  <a:srgbClr val="0070C0"/>
                </a:solidFill>
              </a:rPr>
              <a:t> rol leiderschap vanuit het midden</a:t>
            </a:r>
          </a:p>
          <a:p>
            <a:endParaRPr lang="nl-NL" sz="2400" dirty="0"/>
          </a:p>
          <a:p>
            <a:endParaRPr lang="nl-NL" sz="24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7F4D5E-CE4C-3F2B-D94B-70D2EAAE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52691-B74E-4E72-8307-048A129EC7F6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67240-6F3C-4F1D-84EB-8175AAD50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20190DF-7484-B0E0-6630-294ECA292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922E2-C186-9F14-3129-A3A365C35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1449091-04A5-D101-AAEB-4A580CAF319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229" r="30591" b="2"/>
          <a:stretch>
            <a:fillRect/>
          </a:stretch>
        </p:blipFill>
        <p:spPr>
          <a:xfrm>
            <a:off x="5357960" y="1"/>
            <a:ext cx="3786040" cy="6856412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34CFD07-90E9-EEC4-5181-2C3CDC0E4F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455" y="6205539"/>
            <a:ext cx="1676545" cy="646232"/>
          </a:xfrm>
          <a:prstGeom prst="rect">
            <a:avLst/>
          </a:prstGeom>
        </p:spPr>
      </p:pic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C0841519-0110-5815-343A-399262CAB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129" y="1404512"/>
            <a:ext cx="5230698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geen neutraliteit, maar nabijheid</a:t>
            </a:r>
          </a:p>
          <a:p>
            <a:r>
              <a:rPr lang="nl-NL" sz="2400" dirty="0"/>
              <a:t>geen sympathie, maar empathie</a:t>
            </a:r>
          </a:p>
          <a:p>
            <a:r>
              <a:rPr lang="nl-NL" sz="2400" dirty="0"/>
              <a:t>geen begrenzing, maar uitnodigen</a:t>
            </a:r>
          </a:p>
          <a:p>
            <a:r>
              <a:rPr lang="nl-NL" sz="2400" dirty="0"/>
              <a:t>geen standpunten, maar vraagstukken</a:t>
            </a:r>
          </a:p>
          <a:p>
            <a:r>
              <a:rPr lang="nl-NL" sz="2400" dirty="0"/>
              <a:t>geen analyse, maar beelden en verhalen</a:t>
            </a:r>
          </a:p>
          <a:p>
            <a:r>
              <a:rPr lang="nl-NL" sz="2400" dirty="0"/>
              <a:t>geen belangen, maar verlangens</a:t>
            </a:r>
          </a:p>
          <a:p>
            <a:r>
              <a:rPr lang="nl-NL" sz="2400" dirty="0"/>
              <a:t>geen haast, maar afwachten en luisteren</a:t>
            </a:r>
          </a:p>
          <a:p>
            <a:r>
              <a:rPr lang="nl-NL" sz="2400" dirty="0"/>
              <a:t>geen waarheid, maar waarachtigheid</a:t>
            </a:r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FD823C-5589-5CB3-D5B1-B745833E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6869"/>
            <a:ext cx="5357960" cy="1143000"/>
          </a:xfrm>
        </p:spPr>
        <p:txBody>
          <a:bodyPr>
            <a:noAutofit/>
          </a:bodyPr>
          <a:lstStyle/>
          <a:p>
            <a:r>
              <a:rPr lang="nl-NL" sz="2800" b="1" dirty="0">
                <a:solidFill>
                  <a:srgbClr val="0070C0"/>
                </a:solidFill>
              </a:rPr>
              <a:t>6</a:t>
            </a:r>
            <a:r>
              <a:rPr lang="nl-NL" sz="2800" b="1" baseline="30000" dirty="0">
                <a:solidFill>
                  <a:srgbClr val="0070C0"/>
                </a:solidFill>
              </a:rPr>
              <a:t>e</a:t>
            </a:r>
            <a:r>
              <a:rPr lang="nl-NL" sz="2800" b="1" dirty="0">
                <a:solidFill>
                  <a:srgbClr val="0070C0"/>
                </a:solidFill>
              </a:rPr>
              <a:t> rol leiderschap vanuit het midden</a:t>
            </a:r>
            <a:br>
              <a:rPr lang="nl-NL" sz="2800" b="1" dirty="0">
                <a:solidFill>
                  <a:srgbClr val="0070C0"/>
                </a:solidFill>
              </a:rPr>
            </a:br>
            <a:endParaRPr lang="nl-NL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ADDDC5-ABE1-429C-B22A-FDEB4EF40695}"/>
              </a:ext>
            </a:extLst>
          </p:cNvPr>
          <p:cNvSpPr txBox="1"/>
          <p:nvPr/>
        </p:nvSpPr>
        <p:spPr>
          <a:xfrm>
            <a:off x="265129" y="6020873"/>
            <a:ext cx="54286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solidFill>
                  <a:srgbClr val="C00000"/>
                </a:solidFill>
              </a:rPr>
              <a:t>Bijlage 4 – Voorbeeld dialoogprogramma (90 minuten)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BADC705-424C-0239-C88A-16B6354D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D2D3-9C47-4EC7-8AD6-6E05CF92FD8D}" type="datetime1">
              <a:rPr lang="en-US" smtClean="0"/>
              <a:t>3/27/2026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A079A0C-E006-ED41-2566-D3B3475B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EE7FFF-AF81-6294-CC72-D3EF4F87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9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Dialoog Ontwerp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5672A595-6960-D68F-9D1B-4A26DCD3D7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12939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00B5F9C-72FD-CE6E-8EBD-7CB2382922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7455" y="6186019"/>
            <a:ext cx="1676545" cy="646232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FABD-555A-3985-AE7A-33DA493CD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22CC-DDED-4575-B31F-27793D2B4AF1}" type="datetime1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B72F0-1A8E-A174-AF81-C752C1DD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2B281-432D-0A59-D42E-AFB523F30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25" y="1188637"/>
            <a:ext cx="2241175" cy="4480726"/>
          </a:xfrm>
        </p:spPr>
        <p:txBody>
          <a:bodyPr>
            <a:normAutofit/>
          </a:bodyPr>
          <a:lstStyle/>
          <a:p>
            <a:pPr algn="r"/>
            <a:r>
              <a:t>Reflectie &amp; Evaluatie</a:t>
            </a:r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6716" y="1648870"/>
            <a:ext cx="4676716" cy="3560260"/>
          </a:xfrm>
        </p:spPr>
        <p:txBody>
          <a:bodyPr anchor="ctr">
            <a:normAutofit/>
          </a:bodyPr>
          <a:lstStyle/>
          <a:p>
            <a:endParaRPr lang="nl-NL" sz="2400" dirty="0"/>
          </a:p>
          <a:p>
            <a:r>
              <a:rPr lang="nl-NL" sz="2400" dirty="0"/>
              <a:t>Gevoelenslijst</a:t>
            </a:r>
          </a:p>
          <a:p>
            <a:endParaRPr lang="nl-NL" sz="2400" dirty="0"/>
          </a:p>
          <a:p>
            <a:r>
              <a:rPr lang="nl-NL" sz="2400" dirty="0"/>
              <a:t>Wat was nieuw, wat was bekend?  </a:t>
            </a:r>
          </a:p>
          <a:p>
            <a:endParaRPr lang="nl-NL" sz="2400" dirty="0"/>
          </a:p>
          <a:p>
            <a:r>
              <a:rPr lang="nl-NL" sz="2400" dirty="0"/>
              <a:t>Wat neem je mee?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F50D15-0832-035C-D9E4-CECB86F01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5515" y="5890035"/>
            <a:ext cx="1676545" cy="6462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535999-4CD3-A787-80BD-4D87421F0C25}"/>
              </a:ext>
            </a:extLst>
          </p:cNvPr>
          <p:cNvSpPr txBox="1"/>
          <p:nvPr/>
        </p:nvSpPr>
        <p:spPr>
          <a:xfrm>
            <a:off x="4939515" y="589057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</a:rPr>
              <a:t>Logboek</a:t>
            </a:r>
            <a:r>
              <a:rPr lang="en-US" dirty="0">
                <a:solidFill>
                  <a:srgbClr val="C00000"/>
                </a:solidFill>
              </a:rPr>
              <a:t>-moment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45C7EB-64D0-9E69-61B2-A1CEE738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4C53-F262-4B97-9430-3E549856DEE3}" type="datetime1">
              <a:rPr lang="en-US" smtClean="0"/>
              <a:t>3/27/2026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6298D87-3454-1DA1-F293-92504D752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7D4BDB3-4C19-ADC4-406C-08B7C744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3ADB9F-783E-A0B4-0F1B-886CF8B62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6067" y="467117"/>
            <a:ext cx="6502428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VOOR 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VOLGENDE WEEK!!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DA19E-216C-D22A-39C6-D36C1A81C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6925" y="3778205"/>
            <a:ext cx="5733470" cy="132944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b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 de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komende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week op 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ik-posities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die je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inneemt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welke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invloed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‘de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ander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daarop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heeft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E497-7B13-4084-AE88-DFE31623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139396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6218A0B0-9053-4F6D-8F4D-887C706A350F}" type="datetime1">
              <a:rPr lang="en-US">
                <a:solidFill>
                  <a:srgbClr val="FFFFFF"/>
                </a:solidFill>
              </a:rPr>
              <a:pPr defTabSz="914400">
                <a:spcAft>
                  <a:spcPts val="600"/>
                </a:spcAft>
              </a:pPr>
              <a:t>3/27/2026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0C28B-FE5D-1931-FF9D-AADCCF9B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4234" y="6356350"/>
            <a:ext cx="354081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Deep Democracy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BCE02-C201-A1A8-AAF2-EB9F2543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C1FF6DA9-008F-8B48-92A6-B652298478BF}" type="slidenum">
              <a:rPr lang="en-US" smtClean="0"/>
              <a:pPr defTabSz="914400"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4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4B0B678-CD10-4371-96E5-2706F4579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9270323-9616-4384-857D-E86B78272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487838" y="2732147"/>
            <a:ext cx="5860051" cy="395784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A3838D5-9565-4601-BAC3-D1B5BDB803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349A4B8-3246-4579-922E-FE1155C7F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46" y="517897"/>
            <a:ext cx="8333796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Fingerprint">
            <a:extLst>
              <a:ext uri="{FF2B5EF4-FFF2-40B4-BE49-F238E27FC236}">
                <a16:creationId xmlns:a16="http://schemas.microsoft.com/office/drawing/2014/main" id="{4BBEB1D8-E8D9-28D3-D2EE-81047572BAB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1133" y="774285"/>
            <a:ext cx="2581173" cy="2581173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67998" y="2188548"/>
            <a:ext cx="3780769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901D61-EF20-8AB5-8961-26B9E9DD92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231233"/>
            <a:ext cx="3291840" cy="12688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D8EDD-4E7A-62EE-94BE-C1F14FA4E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5490" y="971249"/>
            <a:ext cx="4645783" cy="3632493"/>
          </a:xfrm>
        </p:spPr>
        <p:txBody>
          <a:bodyPr anchor="ctr">
            <a:normAutofit/>
          </a:bodyPr>
          <a:lstStyle/>
          <a:p>
            <a:r>
              <a:rPr lang="en-US" sz="4400" b="1" dirty="0">
                <a:solidFill>
                  <a:schemeClr val="bg1">
                    <a:lumMod val="50000"/>
                  </a:schemeClr>
                </a:solidFill>
              </a:rPr>
              <a:t>Dank jullie wel!!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6F6E7F-DA37-E2F2-FDF2-3EC58D4D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6C04-C65C-42F5-9354-DD1265F86CA8}" type="datetime1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C119F8-0290-CC32-8B67-2B7E3959E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8D30B6-E62D-D8E4-2F4D-F35E97047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9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602"/>
            <a:ext cx="7521865" cy="2170710"/>
          </a:xfrm>
        </p:spPr>
        <p:txBody>
          <a:bodyPr anchor="ctr">
            <a:normAutofit/>
          </a:bodyPr>
          <a:lstStyle/>
          <a:p>
            <a:r>
              <a:rPr lang="nl-NL" sz="3500" dirty="0">
                <a:solidFill>
                  <a:srgbClr val="FFFFFF"/>
                </a:solidFill>
              </a:rPr>
              <a:t>Dag 1 </a:t>
            </a:r>
            <a:br>
              <a:rPr lang="nl-NL" sz="3500" dirty="0">
                <a:solidFill>
                  <a:srgbClr val="FFFFFF"/>
                </a:solidFill>
              </a:rPr>
            </a:br>
            <a:br>
              <a:rPr lang="nl-NL" sz="3500" dirty="0">
                <a:solidFill>
                  <a:srgbClr val="FFFFFF"/>
                </a:solidFill>
              </a:rPr>
            </a:br>
            <a:r>
              <a:rPr lang="nl-NL" sz="3500" dirty="0" err="1">
                <a:solidFill>
                  <a:srgbClr val="FFFFFF"/>
                </a:solidFill>
              </a:rPr>
              <a:t>Deep</a:t>
            </a:r>
            <a:r>
              <a:rPr lang="nl-NL" sz="3500" dirty="0">
                <a:solidFill>
                  <a:srgbClr val="FFFFFF"/>
                </a:solidFill>
              </a:rPr>
              <a:t> </a:t>
            </a:r>
            <a:r>
              <a:rPr lang="nl-NL" sz="3500" dirty="0" err="1">
                <a:solidFill>
                  <a:srgbClr val="FFFFFF"/>
                </a:solidFill>
              </a:rPr>
              <a:t>Democracy</a:t>
            </a:r>
            <a:r>
              <a:rPr lang="nl-NL" sz="3500" dirty="0">
                <a:solidFill>
                  <a:srgbClr val="FFFFFF"/>
                </a:solidFill>
              </a:rPr>
              <a:t> &amp; Dialoog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936B16-2A4F-9F00-7EF7-BA30EB458D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24537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10CD0A2-269F-6951-5051-6FE3E03160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57632" y="6066952"/>
            <a:ext cx="1677971" cy="648552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3E785A-0CCC-8BA2-AD93-2E920097F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A6DDD-AD8C-4CB8-9B31-57B173721F1B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244F6-A046-7854-DE3F-8D973DB8F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79428-27EA-6DD9-2B5F-FD8EB95F7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Doel van Dag 1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907860-09A3-8F5E-0958-EB4C3EF13B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63956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2141E37-721C-211A-CA5F-206C1F72FD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8601" y="6164960"/>
            <a:ext cx="1676545" cy="646232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F5CD71-96C3-B1C8-9598-D45F2E410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59E8-D039-4C75-B24A-19735C60B4BD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824AC-ECD1-90DE-A255-8344CA47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B9C40-22B8-56AF-85DA-E158AEAF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20" y="643467"/>
            <a:ext cx="3013955" cy="5571066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rgbClr val="FFFFFF"/>
                </a:solidFill>
              </a:rPr>
              <a:t>Kennismaking</a:t>
            </a:r>
            <a:endParaRPr lang="en-US" sz="36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AF4A4B-DE09-BDE1-276B-4E76E93253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812447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9FB6D2-3425-5215-50D6-CEBBBAF2A3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81900" y="6192984"/>
            <a:ext cx="1676545" cy="646232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883502-2354-CFC8-B52A-DCFAFEF24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2114-ACBA-4959-A7BB-8CC95A3330AC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C99E0-B7A4-4115-CA50-F1E8CF383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81952-2040-8B92-A47D-0291082A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1E020063-2385-44AC-BD67-258E1F0B9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E014A0B-5338-4077-AFE9-A90D04D44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990" y="714095"/>
            <a:ext cx="7372350" cy="1325880"/>
          </a:xfrm>
        </p:spPr>
        <p:txBody>
          <a:bodyPr anchor="b"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Opening 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8127680-150F-4A90-9950-F6639257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28" y="-1"/>
            <a:ext cx="2521551" cy="2522849"/>
            <a:chOff x="-305" y="-1"/>
            <a:chExt cx="3832880" cy="2876136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088F97A-8362-4967-B664-D748B846E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0F9DEDE-4318-412A-81C5-C8C90F689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9E97DE9-7844-4707-8928-1CD88ADB7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C58954E-44A5-4A0D-97A9-8A2BB43D6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66920E5-8640-4C24-A775-86476370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7370340" y="5084569"/>
            <a:ext cx="2151670" cy="1395192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CBA3142-5A82-43CE-87A2-EB14B17A5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EF5A1C7-9938-4A33-A5A4-2B05353B3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62A936D-E9F6-4A68-82C2-1D1CC7772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68A9229-BBBE-4934-9700-BA72A1BB0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561C302-7167-8935-B56D-C4C93A2EE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885" y="6278252"/>
            <a:ext cx="2316362" cy="579748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D2B3BE-185F-FB36-6129-910C6DEF7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316350"/>
              </p:ext>
            </p:extLst>
          </p:nvPr>
        </p:nvGraphicFramePr>
        <p:xfrm>
          <a:off x="1781852" y="2422689"/>
          <a:ext cx="5552201" cy="3559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FA26B-B85D-384A-59E1-7EAC3C592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AD39-3FB4-4C23-80CC-E43DAED50ECF}" type="datetime1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9BA07-F222-135A-FDF2-06DEDE86E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96C05-A879-477D-D9B3-4A0176F7B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2824" y="643467"/>
            <a:ext cx="3584535" cy="557106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Theorie</a:t>
            </a:r>
            <a:r>
              <a:rPr lang="en-US" dirty="0">
                <a:solidFill>
                  <a:srgbClr val="FFFFFF"/>
                </a:solidFill>
              </a:rPr>
              <a:t>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i="1" dirty="0" err="1">
                <a:solidFill>
                  <a:srgbClr val="FFFFFF"/>
                </a:solidFill>
              </a:rPr>
              <a:t>ik</a:t>
            </a:r>
            <a:r>
              <a:rPr lang="en-US" dirty="0" err="1">
                <a:solidFill>
                  <a:srgbClr val="FFFFFF"/>
                </a:solidFill>
              </a:rPr>
              <a:t>-posities</a:t>
            </a:r>
            <a:r>
              <a:rPr lang="en-US" dirty="0">
                <a:solidFill>
                  <a:srgbClr val="FFFFFF"/>
                </a:solidFill>
              </a:rPr>
              <a:t> (DST)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0D62CF14-66E1-3328-6809-F908E4ADCA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804103"/>
              </p:ext>
            </p:extLst>
          </p:nvPr>
        </p:nvGraphicFramePr>
        <p:xfrm>
          <a:off x="3509892" y="643466"/>
          <a:ext cx="524016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368E657-8048-3B90-A8B9-DFBD9060EA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473" y="6174201"/>
            <a:ext cx="1676545" cy="6462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1B44FA-EEDA-EB02-EED5-607DB481BB9D}"/>
              </a:ext>
            </a:extLst>
          </p:cNvPr>
          <p:cNvSpPr txBox="1"/>
          <p:nvPr/>
        </p:nvSpPr>
        <p:spPr>
          <a:xfrm>
            <a:off x="151839" y="5113779"/>
            <a:ext cx="4685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‘de </a:t>
            </a:r>
            <a:r>
              <a:rPr lang="en-US" dirty="0" err="1">
                <a:solidFill>
                  <a:schemeClr val="bg1"/>
                </a:solidFill>
              </a:rPr>
              <a:t>cirkel</a:t>
            </a:r>
            <a:r>
              <a:rPr lang="en-US" dirty="0">
                <a:solidFill>
                  <a:schemeClr val="bg1"/>
                </a:solidFill>
              </a:rPr>
              <a:t> van Hermans’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F78AF-FC8A-DC10-6719-B1ACF0E35CFC}"/>
              </a:ext>
            </a:extLst>
          </p:cNvPr>
          <p:cNvSpPr txBox="1"/>
          <p:nvPr/>
        </p:nvSpPr>
        <p:spPr>
          <a:xfrm>
            <a:off x="5535536" y="5798146"/>
            <a:ext cx="4685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</a:rPr>
              <a:t>Logboek</a:t>
            </a:r>
            <a:r>
              <a:rPr lang="en-US" dirty="0">
                <a:solidFill>
                  <a:srgbClr val="C00000"/>
                </a:solidFill>
              </a:rPr>
              <a:t>-moment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7640100-3A1F-3A36-62B9-B95DB8B7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32C7-928D-48C9-8E36-719F4D332CF8}" type="datetime1">
              <a:rPr lang="en-US" smtClean="0"/>
              <a:t>3/27/2026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70869FB-407D-D2B9-BDF3-0CBA49CC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BF63916-8A06-96AE-EEAC-B216030D7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BD6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410" y="-3970"/>
            <a:ext cx="7748362" cy="6874811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FCE0EE-22D0-A21F-44FC-BB83F1C012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5911" b="3478"/>
          <a:stretch>
            <a:fillRect/>
          </a:stretch>
        </p:blipFill>
        <p:spPr>
          <a:xfrm>
            <a:off x="1818858" y="1345237"/>
            <a:ext cx="5421465" cy="4167525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11475D-0210-A843-3FAA-F0B82359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3BF90-2D01-448C-B02C-82D88937AA72}" type="datetime1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974466-C1CD-F725-ECA1-1E69125C2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6CC0C-4B10-4877-CAF5-057DE97C1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26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351696"/>
            <a:ext cx="4384242" cy="1402470"/>
          </a:xfrm>
        </p:spPr>
        <p:txBody>
          <a:bodyPr anchor="t">
            <a:normAutofit/>
          </a:bodyPr>
          <a:lstStyle/>
          <a:p>
            <a:r>
              <a:rPr lang="en-US" sz="2800" b="1" dirty="0"/>
              <a:t>Deep Democracy </a:t>
            </a:r>
            <a:br>
              <a:rPr lang="en-US" sz="2800" b="1" dirty="0"/>
            </a:br>
            <a:r>
              <a:rPr lang="en-US" sz="2800" b="1" dirty="0"/>
              <a:t>- 5 </a:t>
            </a:r>
            <a:r>
              <a:rPr lang="en-US" sz="2800" b="1" dirty="0" err="1"/>
              <a:t>stappen</a:t>
            </a:r>
            <a:r>
              <a:rPr lang="en-US" sz="2800" b="1" dirty="0"/>
              <a:t> -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C2F1E727-0FF5-F12C-31B6-383B4102C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11" y="0"/>
            <a:ext cx="4713346" cy="685479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94053" y="871146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0DC5825-37C6-C0E4-D9E7-80BF267AB2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455" y="6208568"/>
            <a:ext cx="1676545" cy="646232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E46CAD-BC92-DABF-B654-CB12963268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676414"/>
              </p:ext>
            </p:extLst>
          </p:nvPr>
        </p:nvGraphicFramePr>
        <p:xfrm>
          <a:off x="4670405" y="1984979"/>
          <a:ext cx="4306887" cy="359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1A89114-B1FF-20AC-C6EE-B7F3C1548D6B}"/>
              </a:ext>
            </a:extLst>
          </p:cNvPr>
          <p:cNvSpPr txBox="1"/>
          <p:nvPr/>
        </p:nvSpPr>
        <p:spPr>
          <a:xfrm>
            <a:off x="5653767" y="615207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</a:rPr>
              <a:t>Logboek</a:t>
            </a:r>
            <a:r>
              <a:rPr lang="en-US" dirty="0">
                <a:solidFill>
                  <a:srgbClr val="C00000"/>
                </a:solidFill>
              </a:rPr>
              <a:t>-moment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0AC49EF-18E0-1AD7-9443-CDF2925C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7BC-F29D-484B-BEB2-B5EE95D6B084}" type="datetime1">
              <a:rPr lang="en-US" smtClean="0"/>
              <a:t>3/27/2026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8B2238A-8BBB-8F8F-17A2-9CC7D5C3B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AB69AED-6315-17F8-0860-B9FAA2DE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351564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56CE1-1188-CDDD-B471-23787E07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56" y="992094"/>
            <a:ext cx="2712684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LUNCH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537C6A-BEE6-C6FC-6175-3594BCAFEF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11092"/>
          <a:stretch>
            <a:fillRect/>
          </a:stretch>
        </p:blipFill>
        <p:spPr>
          <a:xfrm>
            <a:off x="4421813" y="725235"/>
            <a:ext cx="4281487" cy="5377555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F6CF9-ED9E-6E77-9A8B-8F27DDCE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D43AE-F657-445B-B322-2772ACF05F89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EFD47-FD8B-D86A-E767-B38DE358F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Deep Democracy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9CB33-9623-3A07-0D62-650FF6CD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75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4865</TotalTime>
  <Words>447</Words>
  <Application>Microsoft Office PowerPoint</Application>
  <PresentationFormat>On-screen Show (4:3)</PresentationFormat>
  <Paragraphs>152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Arial</vt:lpstr>
      <vt:lpstr>Calibri</vt:lpstr>
      <vt:lpstr>Office Theme</vt:lpstr>
      <vt:lpstr> Deep Democracy + ZELVI   TWEEDAAGSE TRAIN-DE-TRAINER</vt:lpstr>
      <vt:lpstr>Dag 1   Deep Democracy &amp; Dialoog</vt:lpstr>
      <vt:lpstr>Doel van Dag 1</vt:lpstr>
      <vt:lpstr>Kennismaking</vt:lpstr>
      <vt:lpstr>Opening </vt:lpstr>
      <vt:lpstr>Theorie  ik-posities (DST)</vt:lpstr>
      <vt:lpstr>PowerPoint Presentation</vt:lpstr>
      <vt:lpstr>Deep Democracy  - 5 stappen -</vt:lpstr>
      <vt:lpstr>LUNCH</vt:lpstr>
      <vt:lpstr>Oefening Deep Democracy</vt:lpstr>
      <vt:lpstr>Rollenspel – Polarisatie</vt:lpstr>
      <vt:lpstr>PowerPoint Presentation</vt:lpstr>
      <vt:lpstr>Dialoog Theorie</vt:lpstr>
      <vt:lpstr>5 rollen</vt:lpstr>
      <vt:lpstr>6e rol leiderschap vanuit het midden </vt:lpstr>
      <vt:lpstr>Dialoog Ontwerp</vt:lpstr>
      <vt:lpstr>Reflectie &amp; Evaluatie</vt:lpstr>
      <vt:lpstr>VOOR  VOLGENDE WEEK!!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m92115</cp:lastModifiedBy>
  <cp:revision>13</cp:revision>
  <dcterms:created xsi:type="dcterms:W3CDTF">2013-01-27T09:14:16Z</dcterms:created>
  <dcterms:modified xsi:type="dcterms:W3CDTF">2026-03-27T19:18:24Z</dcterms:modified>
  <cp:category/>
</cp:coreProperties>
</file>